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5" r:id="rId4"/>
    <p:sldMasterId id="2147484277" r:id="rId5"/>
    <p:sldMasterId id="2147484373" r:id="rId6"/>
    <p:sldMasterId id="2147483648" r:id="rId7"/>
    <p:sldMasterId id="2147484533" r:id="rId8"/>
  </p:sldMasterIdLst>
  <p:notesMasterIdLst>
    <p:notesMasterId r:id="rId49"/>
  </p:notesMasterIdLst>
  <p:handoutMasterIdLst>
    <p:handoutMasterId r:id="rId50"/>
  </p:handoutMasterIdLst>
  <p:sldIdLst>
    <p:sldId id="256" r:id="rId9"/>
    <p:sldId id="267" r:id="rId10"/>
    <p:sldId id="261" r:id="rId11"/>
    <p:sldId id="262" r:id="rId12"/>
    <p:sldId id="355" r:id="rId13"/>
    <p:sldId id="264" r:id="rId14"/>
    <p:sldId id="356" r:id="rId15"/>
    <p:sldId id="357" r:id="rId16"/>
    <p:sldId id="273" r:id="rId17"/>
    <p:sldId id="274" r:id="rId18"/>
    <p:sldId id="266" r:id="rId19"/>
    <p:sldId id="359" r:id="rId20"/>
    <p:sldId id="350" r:id="rId21"/>
    <p:sldId id="263" r:id="rId22"/>
    <p:sldId id="351" r:id="rId23"/>
    <p:sldId id="269" r:id="rId24"/>
    <p:sldId id="270" r:id="rId25"/>
    <p:sldId id="268" r:id="rId26"/>
    <p:sldId id="352" r:id="rId27"/>
    <p:sldId id="271" r:id="rId28"/>
    <p:sldId id="272" r:id="rId29"/>
    <p:sldId id="353" r:id="rId30"/>
    <p:sldId id="354" r:id="rId31"/>
    <p:sldId id="346" r:id="rId32"/>
    <p:sldId id="289" r:id="rId33"/>
    <p:sldId id="347" r:id="rId34"/>
    <p:sldId id="348" r:id="rId35"/>
    <p:sldId id="277" r:id="rId36"/>
    <p:sldId id="291" r:id="rId37"/>
    <p:sldId id="349" r:id="rId38"/>
    <p:sldId id="292" r:id="rId39"/>
    <p:sldId id="278" r:id="rId40"/>
    <p:sldId id="326" r:id="rId41"/>
    <p:sldId id="293" r:id="rId42"/>
    <p:sldId id="327" r:id="rId43"/>
    <p:sldId id="328" r:id="rId44"/>
    <p:sldId id="329" r:id="rId45"/>
    <p:sldId id="330" r:id="rId46"/>
    <p:sldId id="294" r:id="rId47"/>
    <p:sldId id="279" r:id="rId48"/>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031C07-9DB5-CDE4-269B-72CBA0A6852A}" name="milla@jomt.co.uk" initials="mi" userId="S::urn:spo:guest#milla@jomt.co.uk::" providerId="AD"/>
  <p188:author id="{93CC0D34-69D5-BBDA-5C0B-5518FCCC42EA}" name="Emma Shelton" initials="ES" userId="S::emma.shelton@apm.org.uk::bc1b02de-1001-445c-acd6-8b14fab3832e" providerId="AD"/>
  <p188:author id="{08B058BC-8A22-A055-C19A-1BAADE2635A4}" name="Matthew Johnson" initials="MJ" userId="S::matthew.johnson@apm.org.uk::16ca4317-0246-4563-8a18-950ed6df2b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28A"/>
    <a:srgbClr val="EDF1F0"/>
    <a:srgbClr val="D2DDDA"/>
    <a:srgbClr val="DFE0E1"/>
    <a:srgbClr val="F6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C91B3-AAC2-4A7B-925B-DBBE67E11853}" v="7" dt="2024-11-11T09:56:42.694"/>
    <p1510:client id="{918EE390-EA05-5BED-F5CF-8A734D9C55F7}" v="24" dt="2024-11-11T11:41:31.885"/>
    <p1510:client id="{AF1DFD3B-1A19-3FEA-760E-05C8611348CA}" v="404" dt="2024-11-11T10:26:25.985"/>
    <p1510:client id="{E05B583B-E4C3-8D2F-72A5-1CEB3B0E7CCF}" v="62" dt="2024-11-11T10:09:16.876"/>
    <p1510:client id="{FD08CCD4-9C3F-4A19-94F4-A3BC5931CDCF}" v="17" dt="2024-11-11T09:59:50.429"/>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tapmfspduks002.file.core.windows.net\shareddata\Finance\Confidential\Month%20End\2024-25\P7%20October\Management%20Reports\2.AGM%20Slides\AGM%20Excel%2023-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apmfspduks002.file.core.windows.net\shareddata\Finance\Confidential\Month%20End\2024-25\P7%20October\Management%20Reports\2.AGM%20Slides\AGM%20Excel%2023-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apmfspduks002.file.core.windows.net\shareddata\Finance\Confidential\Month%20End\2024-25\P7%20October\Management%20Reports\2.AGM%20Slides\AGM%20Excel%2023-2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0724881203676"/>
          <c:y val="3.3357738555682998E-2"/>
          <c:w val="0.50412849762508416"/>
          <c:h val="0.87057048333632847"/>
        </c:manualLayout>
      </c:layout>
      <c:barChart>
        <c:barDir val="col"/>
        <c:grouping val="stacked"/>
        <c:varyColors val="0"/>
        <c:ser>
          <c:idx val="0"/>
          <c:order val="0"/>
          <c:tx>
            <c:strRef>
              <c:f>'Operating Income'!$L$6</c:f>
              <c:strCache>
                <c:ptCount val="1"/>
                <c:pt idx="0">
                  <c:v>Subscriptions</c:v>
                </c:pt>
              </c:strCache>
            </c:strRef>
          </c:tx>
          <c:spPr>
            <a:solidFill>
              <a:schemeClr val="accent1"/>
            </a:solidFill>
            <a:ln>
              <a:noFill/>
            </a:ln>
            <a:effectLst/>
          </c:spPr>
          <c:invertIfNegative val="0"/>
          <c:cat>
            <c:strRef>
              <c:f>'Operating Income'!$K$7:$K$8</c:f>
              <c:strCache>
                <c:ptCount val="2"/>
                <c:pt idx="0">
                  <c:v>2023/24</c:v>
                </c:pt>
                <c:pt idx="1">
                  <c:v>2022/23</c:v>
                </c:pt>
              </c:strCache>
              <c:extLst/>
            </c:strRef>
          </c:cat>
          <c:val>
            <c:numRef>
              <c:f>'Operating Income'!$L$7:$L$8</c:f>
              <c:numCache>
                <c:formatCode>General</c:formatCode>
                <c:ptCount val="2"/>
                <c:pt idx="0">
                  <c:v>5.64</c:v>
                </c:pt>
                <c:pt idx="1">
                  <c:v>4.819</c:v>
                </c:pt>
              </c:numCache>
              <c:extLst/>
            </c:numRef>
          </c:val>
          <c:extLst>
            <c:ext xmlns:c16="http://schemas.microsoft.com/office/drawing/2014/chart" uri="{C3380CC4-5D6E-409C-BE32-E72D297353CC}">
              <c16:uniqueId val="{00000000-63B6-4890-A99F-0343BF4DC952}"/>
            </c:ext>
          </c:extLst>
        </c:ser>
        <c:ser>
          <c:idx val="1"/>
          <c:order val="1"/>
          <c:tx>
            <c:strRef>
              <c:f>'Operating Income'!$M$6</c:f>
              <c:strCache>
                <c:ptCount val="1"/>
                <c:pt idx="0">
                  <c:v>Exams</c:v>
                </c:pt>
              </c:strCache>
            </c:strRef>
          </c:tx>
          <c:spPr>
            <a:solidFill>
              <a:schemeClr val="accent2"/>
            </a:solidFill>
            <a:ln>
              <a:noFill/>
            </a:ln>
            <a:effectLst/>
          </c:spPr>
          <c:invertIfNegative val="0"/>
          <c:cat>
            <c:strRef>
              <c:f>'Operating Income'!$K$7:$K$8</c:f>
              <c:strCache>
                <c:ptCount val="2"/>
                <c:pt idx="0">
                  <c:v>2023/24</c:v>
                </c:pt>
                <c:pt idx="1">
                  <c:v>2022/23</c:v>
                </c:pt>
              </c:strCache>
              <c:extLst/>
            </c:strRef>
          </c:cat>
          <c:val>
            <c:numRef>
              <c:f>'Operating Income'!$M$7:$M$8</c:f>
              <c:numCache>
                <c:formatCode>General</c:formatCode>
                <c:ptCount val="2"/>
                <c:pt idx="0">
                  <c:v>9.3000000000000007</c:v>
                </c:pt>
                <c:pt idx="1">
                  <c:v>7.78</c:v>
                </c:pt>
              </c:numCache>
              <c:extLst/>
            </c:numRef>
          </c:val>
          <c:extLst>
            <c:ext xmlns:c16="http://schemas.microsoft.com/office/drawing/2014/chart" uri="{C3380CC4-5D6E-409C-BE32-E72D297353CC}">
              <c16:uniqueId val="{00000001-63B6-4890-A99F-0343BF4DC952}"/>
            </c:ext>
          </c:extLst>
        </c:ser>
        <c:ser>
          <c:idx val="2"/>
          <c:order val="2"/>
          <c:tx>
            <c:strRef>
              <c:f>'Operating Income'!$N$6</c:f>
              <c:strCache>
                <c:ptCount val="1"/>
                <c:pt idx="0">
                  <c:v>Publications</c:v>
                </c:pt>
              </c:strCache>
            </c:strRef>
          </c:tx>
          <c:spPr>
            <a:solidFill>
              <a:schemeClr val="accent3"/>
            </a:solidFill>
            <a:ln>
              <a:noFill/>
            </a:ln>
            <a:effectLst/>
          </c:spPr>
          <c:invertIfNegative val="0"/>
          <c:cat>
            <c:strRef>
              <c:f>'Operating Income'!$K$7:$K$8</c:f>
              <c:strCache>
                <c:ptCount val="2"/>
                <c:pt idx="0">
                  <c:v>2023/24</c:v>
                </c:pt>
                <c:pt idx="1">
                  <c:v>2022/23</c:v>
                </c:pt>
              </c:strCache>
              <c:extLst/>
            </c:strRef>
          </c:cat>
          <c:val>
            <c:numRef>
              <c:f>'Operating Income'!$N$7:$N$8</c:f>
              <c:numCache>
                <c:formatCode>General</c:formatCode>
                <c:ptCount val="2"/>
                <c:pt idx="0">
                  <c:v>0.60799999999999998</c:v>
                </c:pt>
                <c:pt idx="1">
                  <c:v>0.67900000000000005</c:v>
                </c:pt>
              </c:numCache>
              <c:extLst/>
            </c:numRef>
          </c:val>
          <c:extLst>
            <c:ext xmlns:c16="http://schemas.microsoft.com/office/drawing/2014/chart" uri="{C3380CC4-5D6E-409C-BE32-E72D297353CC}">
              <c16:uniqueId val="{00000002-63B6-4890-A99F-0343BF4DC952}"/>
            </c:ext>
          </c:extLst>
        </c:ser>
        <c:ser>
          <c:idx val="4"/>
          <c:order val="4"/>
          <c:tx>
            <c:strRef>
              <c:f>'Operating Income'!$P$6</c:f>
              <c:strCache>
                <c:ptCount val="1"/>
                <c:pt idx="0">
                  <c:v>Events</c:v>
                </c:pt>
              </c:strCache>
            </c:strRef>
          </c:tx>
          <c:spPr>
            <a:solidFill>
              <a:schemeClr val="accent5"/>
            </a:solidFill>
            <a:ln>
              <a:noFill/>
            </a:ln>
            <a:effectLst/>
          </c:spPr>
          <c:invertIfNegative val="0"/>
          <c:cat>
            <c:strRef>
              <c:f>'Operating Income'!$K$7:$K$8</c:f>
              <c:strCache>
                <c:ptCount val="2"/>
                <c:pt idx="0">
                  <c:v>2023/24</c:v>
                </c:pt>
                <c:pt idx="1">
                  <c:v>2022/23</c:v>
                </c:pt>
              </c:strCache>
              <c:extLst/>
            </c:strRef>
          </c:cat>
          <c:val>
            <c:numRef>
              <c:f>'Operating Income'!$P$7:$P$8</c:f>
              <c:numCache>
                <c:formatCode>General</c:formatCode>
                <c:ptCount val="2"/>
                <c:pt idx="0">
                  <c:v>0.52</c:v>
                </c:pt>
                <c:pt idx="1">
                  <c:v>0.42699999999999999</c:v>
                </c:pt>
              </c:numCache>
              <c:extLst/>
            </c:numRef>
          </c:val>
          <c:extLst>
            <c:ext xmlns:c16="http://schemas.microsoft.com/office/drawing/2014/chart" uri="{C3380CC4-5D6E-409C-BE32-E72D297353CC}">
              <c16:uniqueId val="{00000003-63B6-4890-A99F-0343BF4DC952}"/>
            </c:ext>
          </c:extLst>
        </c:ser>
        <c:ser>
          <c:idx val="5"/>
          <c:order val="5"/>
          <c:tx>
            <c:strRef>
              <c:f>'Operating Income'!$Q$6</c:f>
              <c:strCache>
                <c:ptCount val="1"/>
                <c:pt idx="0">
                  <c:v>Investment Income</c:v>
                </c:pt>
              </c:strCache>
            </c:strRef>
          </c:tx>
          <c:spPr>
            <a:solidFill>
              <a:schemeClr val="accent6"/>
            </a:solidFill>
            <a:ln>
              <a:noFill/>
            </a:ln>
            <a:effectLst/>
          </c:spPr>
          <c:invertIfNegative val="0"/>
          <c:cat>
            <c:strRef>
              <c:f>'Operating Income'!$K$7:$K$8</c:f>
              <c:strCache>
                <c:ptCount val="2"/>
                <c:pt idx="0">
                  <c:v>2023/24</c:v>
                </c:pt>
                <c:pt idx="1">
                  <c:v>2022/23</c:v>
                </c:pt>
              </c:strCache>
              <c:extLst/>
            </c:strRef>
          </c:cat>
          <c:val>
            <c:numRef>
              <c:f>'Operating Income'!$Q$7:$Q$8</c:f>
              <c:numCache>
                <c:formatCode>General</c:formatCode>
                <c:ptCount val="2"/>
                <c:pt idx="0">
                  <c:v>0.121</c:v>
                </c:pt>
                <c:pt idx="1">
                  <c:v>5.3999999999999999E-2</c:v>
                </c:pt>
              </c:numCache>
              <c:extLst/>
            </c:numRef>
          </c:val>
          <c:extLst>
            <c:ext xmlns:c16="http://schemas.microsoft.com/office/drawing/2014/chart" uri="{C3380CC4-5D6E-409C-BE32-E72D297353CC}">
              <c16:uniqueId val="{00000004-63B6-4890-A99F-0343BF4DC952}"/>
            </c:ext>
          </c:extLst>
        </c:ser>
        <c:dLbls>
          <c:showLegendKey val="0"/>
          <c:showVal val="0"/>
          <c:showCatName val="0"/>
          <c:showSerName val="0"/>
          <c:showPercent val="0"/>
          <c:showBubbleSize val="0"/>
        </c:dLbls>
        <c:gapWidth val="20"/>
        <c:overlap val="100"/>
        <c:axId val="459142143"/>
        <c:axId val="459145887"/>
        <c:extLst>
          <c:ext xmlns:c15="http://schemas.microsoft.com/office/drawing/2012/chart" uri="{02D57815-91ED-43cb-92C2-25804820EDAC}">
            <c15:filteredBarSeries>
              <c15:ser>
                <c:idx val="3"/>
                <c:order val="3"/>
                <c:tx>
                  <c:strRef>
                    <c:extLst>
                      <c:ext uri="{02D57815-91ED-43cb-92C2-25804820EDAC}">
                        <c15:formulaRef>
                          <c15:sqref>'Operating Income'!$O$6</c15:sqref>
                        </c15:formulaRef>
                      </c:ext>
                    </c:extLst>
                    <c:strCache>
                      <c:ptCount val="1"/>
                      <c:pt idx="0">
                        <c:v>Government Grants</c:v>
                      </c:pt>
                    </c:strCache>
                  </c:strRef>
                </c:tx>
                <c:spPr>
                  <a:solidFill>
                    <a:schemeClr val="accent4"/>
                  </a:solidFill>
                  <a:ln>
                    <a:noFill/>
                  </a:ln>
                  <a:effectLst/>
                </c:spPr>
                <c:invertIfNegative val="0"/>
                <c:cat>
                  <c:strRef>
                    <c:extLst>
                      <c:ext uri="{02D57815-91ED-43cb-92C2-25804820EDAC}">
                        <c15:formulaRef>
                          <c15:sqref>'Operating Income'!$K$7:$K$8</c15:sqref>
                        </c15:formulaRef>
                      </c:ext>
                    </c:extLst>
                    <c:strCache>
                      <c:ptCount val="2"/>
                      <c:pt idx="0">
                        <c:v>2023/24</c:v>
                      </c:pt>
                      <c:pt idx="1">
                        <c:v>2022/23</c:v>
                      </c:pt>
                    </c:strCache>
                  </c:strRef>
                </c:cat>
                <c:val>
                  <c:numRef>
                    <c:extLst>
                      <c:ext uri="{02D57815-91ED-43cb-92C2-25804820EDAC}">
                        <c15:formulaRef>
                          <c15:sqref>'Operating Income'!$O$7:$O$8</c15:sqref>
                        </c15:formulaRef>
                      </c:ext>
                    </c:extLst>
                    <c:numCache>
                      <c:formatCode>General</c:formatCode>
                      <c:ptCount val="2"/>
                      <c:pt idx="0">
                        <c:v>0</c:v>
                      </c:pt>
                      <c:pt idx="1">
                        <c:v>0</c:v>
                      </c:pt>
                    </c:numCache>
                  </c:numRef>
                </c:val>
                <c:extLst>
                  <c:ext xmlns:c16="http://schemas.microsoft.com/office/drawing/2014/chart" uri="{C3380CC4-5D6E-409C-BE32-E72D297353CC}">
                    <c16:uniqueId val="{00000005-63B6-4890-A99F-0343BF4DC952}"/>
                  </c:ext>
                </c:extLst>
              </c15:ser>
            </c15:filteredBarSeries>
          </c:ext>
        </c:extLst>
      </c:barChart>
      <c:catAx>
        <c:axId val="459142143"/>
        <c:scaling>
          <c:orientation val="minMax"/>
        </c:scaling>
        <c:delete val="0"/>
        <c:axPos val="b"/>
        <c:numFmt formatCode="General" sourceLinked="1"/>
        <c:majorTickMark val="out"/>
        <c:minorTickMark val="none"/>
        <c:tickLblPos val="nextTo"/>
        <c:spPr>
          <a:noFill/>
          <a:ln w="6350"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145887"/>
        <c:crosses val="autoZero"/>
        <c:auto val="1"/>
        <c:lblAlgn val="ctr"/>
        <c:lblOffset val="100"/>
        <c:noMultiLvlLbl val="0"/>
      </c:catAx>
      <c:valAx>
        <c:axId val="459145887"/>
        <c:scaling>
          <c:orientation val="minMax"/>
        </c:scaling>
        <c:delete val="0"/>
        <c:axPos val="l"/>
        <c:title>
          <c:tx>
            <c:rich>
              <a:bodyPr rot="-5400000" spcFirstLastPara="1" vertOverflow="ellipsis" vert="horz" wrap="square" anchor="ctr" anchorCtr="0"/>
              <a:lstStyle/>
              <a:p>
                <a:pPr>
                  <a:defRPr sz="1330" b="1" i="1" u="none" strike="noStrike" kern="1200" baseline="0">
                    <a:solidFill>
                      <a:schemeClr val="tx1">
                        <a:lumMod val="65000"/>
                        <a:lumOff val="35000"/>
                      </a:schemeClr>
                    </a:solidFill>
                    <a:latin typeface="+mn-lt"/>
                    <a:ea typeface="+mn-ea"/>
                    <a:cs typeface="+mn-cs"/>
                  </a:defRPr>
                </a:pPr>
                <a:r>
                  <a:rPr lang="en-GB" b="1" i="1"/>
                  <a:t>£m</a:t>
                </a:r>
              </a:p>
            </c:rich>
          </c:tx>
          <c:layout>
            <c:manualLayout>
              <c:xMode val="edge"/>
              <c:yMode val="edge"/>
              <c:x val="2.9133985657825899E-2"/>
              <c:y val="4.5426199263187417E-2"/>
            </c:manualLayout>
          </c:layout>
          <c:overlay val="0"/>
          <c:spPr>
            <a:noFill/>
            <a:ln>
              <a:noFill/>
            </a:ln>
            <a:effectLst/>
          </c:spPr>
          <c:txPr>
            <a:bodyPr rot="-5400000" spcFirstLastPara="1" vertOverflow="ellipsis" vert="horz" wrap="square" anchor="ctr" anchorCtr="0"/>
            <a:lstStyle/>
            <a:p>
              <a:pPr>
                <a:defRPr sz="133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6350">
            <a:solidFill>
              <a:schemeClr val="accent5"/>
            </a:solidFill>
          </a:ln>
          <a:effectLst/>
        </c:spPr>
        <c:txPr>
          <a:bodyPr rot="-60000000" spcFirstLastPara="1" vertOverflow="ellipsis" vert="horz" wrap="square" anchor="ctr" anchorCtr="1"/>
          <a:lstStyle/>
          <a:p>
            <a:pPr>
              <a:defRPr sz="1150" b="1" i="0" u="none" strike="noStrike" kern="1200" baseline="0">
                <a:solidFill>
                  <a:schemeClr val="accent5"/>
                </a:solidFill>
                <a:latin typeface="+mn-lt"/>
                <a:ea typeface="+mn-ea"/>
                <a:cs typeface="+mn-cs"/>
              </a:defRPr>
            </a:pPr>
            <a:endParaRPr lang="en-US"/>
          </a:p>
        </c:txPr>
        <c:crossAx val="4591421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0724881203676"/>
          <c:y val="3.3357738555682998E-2"/>
          <c:w val="0.50412849762508416"/>
          <c:h val="0.87057048333632847"/>
        </c:manualLayout>
      </c:layout>
      <c:barChart>
        <c:barDir val="col"/>
        <c:grouping val="stacked"/>
        <c:varyColors val="0"/>
        <c:ser>
          <c:idx val="0"/>
          <c:order val="0"/>
          <c:tx>
            <c:strRef>
              <c:f>'Operating Expenditure'!$M$7</c:f>
              <c:strCache>
                <c:ptCount val="1"/>
                <c:pt idx="0">
                  <c:v>Subscriptions</c:v>
                </c:pt>
              </c:strCache>
            </c:strRef>
          </c:tx>
          <c:spPr>
            <a:solidFill>
              <a:schemeClr val="accent1"/>
            </a:solidFill>
            <a:ln>
              <a:noFill/>
            </a:ln>
            <a:effectLst/>
          </c:spPr>
          <c:invertIfNegative val="0"/>
          <c:cat>
            <c:strRef>
              <c:f>'Operating Expenditure'!$L$8:$L$9</c:f>
              <c:strCache>
                <c:ptCount val="2"/>
                <c:pt idx="0">
                  <c:v>2023/24</c:v>
                </c:pt>
                <c:pt idx="1">
                  <c:v>2022/23</c:v>
                </c:pt>
              </c:strCache>
              <c:extLst/>
            </c:strRef>
          </c:cat>
          <c:val>
            <c:numRef>
              <c:f>'Operating Expenditure'!$M$8:$M$9</c:f>
              <c:numCache>
                <c:formatCode>General</c:formatCode>
                <c:ptCount val="2"/>
                <c:pt idx="0">
                  <c:v>5.9939999999999998</c:v>
                </c:pt>
                <c:pt idx="1">
                  <c:v>5.49</c:v>
                </c:pt>
              </c:numCache>
              <c:extLst/>
            </c:numRef>
          </c:val>
          <c:extLst>
            <c:ext xmlns:c16="http://schemas.microsoft.com/office/drawing/2014/chart" uri="{C3380CC4-5D6E-409C-BE32-E72D297353CC}">
              <c16:uniqueId val="{00000000-EE7D-4A32-A301-329F0A80C74E}"/>
            </c:ext>
          </c:extLst>
        </c:ser>
        <c:ser>
          <c:idx val="1"/>
          <c:order val="1"/>
          <c:tx>
            <c:strRef>
              <c:f>'Operating Expenditure'!$N$7</c:f>
              <c:strCache>
                <c:ptCount val="1"/>
                <c:pt idx="0">
                  <c:v>Exams</c:v>
                </c:pt>
              </c:strCache>
            </c:strRef>
          </c:tx>
          <c:spPr>
            <a:solidFill>
              <a:schemeClr val="accent2"/>
            </a:solidFill>
            <a:ln>
              <a:noFill/>
            </a:ln>
            <a:effectLst/>
          </c:spPr>
          <c:invertIfNegative val="0"/>
          <c:cat>
            <c:strRef>
              <c:f>'Operating Expenditure'!$L$8:$L$9</c:f>
              <c:strCache>
                <c:ptCount val="2"/>
                <c:pt idx="0">
                  <c:v>2023/24</c:v>
                </c:pt>
                <c:pt idx="1">
                  <c:v>2022/23</c:v>
                </c:pt>
              </c:strCache>
              <c:extLst/>
            </c:strRef>
          </c:cat>
          <c:val>
            <c:numRef>
              <c:f>'Operating Expenditure'!$N$8:$N$9</c:f>
              <c:numCache>
                <c:formatCode>General</c:formatCode>
                <c:ptCount val="2"/>
                <c:pt idx="0">
                  <c:v>6.9610000000000003</c:v>
                </c:pt>
                <c:pt idx="1">
                  <c:v>6.32</c:v>
                </c:pt>
              </c:numCache>
              <c:extLst/>
            </c:numRef>
          </c:val>
          <c:extLst>
            <c:ext xmlns:c16="http://schemas.microsoft.com/office/drawing/2014/chart" uri="{C3380CC4-5D6E-409C-BE32-E72D297353CC}">
              <c16:uniqueId val="{00000001-EE7D-4A32-A301-329F0A80C74E}"/>
            </c:ext>
          </c:extLst>
        </c:ser>
        <c:ser>
          <c:idx val="2"/>
          <c:order val="2"/>
          <c:tx>
            <c:strRef>
              <c:f>'Operating Expenditure'!$O$7</c:f>
              <c:strCache>
                <c:ptCount val="1"/>
                <c:pt idx="0">
                  <c:v>Publications</c:v>
                </c:pt>
              </c:strCache>
            </c:strRef>
          </c:tx>
          <c:spPr>
            <a:solidFill>
              <a:schemeClr val="accent3"/>
            </a:solidFill>
            <a:ln>
              <a:noFill/>
            </a:ln>
            <a:effectLst/>
          </c:spPr>
          <c:invertIfNegative val="0"/>
          <c:cat>
            <c:strRef>
              <c:f>'Operating Expenditure'!$L$8:$L$9</c:f>
              <c:strCache>
                <c:ptCount val="2"/>
                <c:pt idx="0">
                  <c:v>2023/24</c:v>
                </c:pt>
                <c:pt idx="1">
                  <c:v>2022/23</c:v>
                </c:pt>
              </c:strCache>
              <c:extLst/>
            </c:strRef>
          </c:cat>
          <c:val>
            <c:numRef>
              <c:f>'Operating Expenditure'!$O$8:$O$9</c:f>
              <c:numCache>
                <c:formatCode>General</c:formatCode>
                <c:ptCount val="2"/>
                <c:pt idx="0">
                  <c:v>0.91500000000000004</c:v>
                </c:pt>
                <c:pt idx="1">
                  <c:v>0.92500000000000004</c:v>
                </c:pt>
              </c:numCache>
              <c:extLst/>
            </c:numRef>
          </c:val>
          <c:extLst>
            <c:ext xmlns:c16="http://schemas.microsoft.com/office/drawing/2014/chart" uri="{C3380CC4-5D6E-409C-BE32-E72D297353CC}">
              <c16:uniqueId val="{00000002-EE7D-4A32-A301-329F0A80C74E}"/>
            </c:ext>
          </c:extLst>
        </c:ser>
        <c:ser>
          <c:idx val="3"/>
          <c:order val="3"/>
          <c:tx>
            <c:strRef>
              <c:f>'Operating Expenditure'!$P$7</c:f>
              <c:strCache>
                <c:ptCount val="1"/>
                <c:pt idx="0">
                  <c:v>Events</c:v>
                </c:pt>
              </c:strCache>
            </c:strRef>
          </c:tx>
          <c:spPr>
            <a:solidFill>
              <a:schemeClr val="accent4"/>
            </a:solidFill>
            <a:ln>
              <a:noFill/>
            </a:ln>
            <a:effectLst/>
          </c:spPr>
          <c:invertIfNegative val="0"/>
          <c:cat>
            <c:strRef>
              <c:f>'Operating Expenditure'!$L$8:$L$9</c:f>
              <c:strCache>
                <c:ptCount val="2"/>
                <c:pt idx="0">
                  <c:v>2023/24</c:v>
                </c:pt>
                <c:pt idx="1">
                  <c:v>2022/23</c:v>
                </c:pt>
              </c:strCache>
              <c:extLst/>
            </c:strRef>
          </c:cat>
          <c:val>
            <c:numRef>
              <c:f>'Operating Expenditure'!$P$8:$P$9</c:f>
              <c:numCache>
                <c:formatCode>General</c:formatCode>
                <c:ptCount val="2"/>
                <c:pt idx="0">
                  <c:v>0.995</c:v>
                </c:pt>
                <c:pt idx="1">
                  <c:v>0.91</c:v>
                </c:pt>
              </c:numCache>
              <c:extLst/>
            </c:numRef>
          </c:val>
          <c:extLst>
            <c:ext xmlns:c16="http://schemas.microsoft.com/office/drawing/2014/chart" uri="{C3380CC4-5D6E-409C-BE32-E72D297353CC}">
              <c16:uniqueId val="{00000003-EE7D-4A32-A301-329F0A80C74E}"/>
            </c:ext>
          </c:extLst>
        </c:ser>
        <c:ser>
          <c:idx val="4"/>
          <c:order val="4"/>
          <c:tx>
            <c:strRef>
              <c:f>'Operating Expenditure'!$Q$7</c:f>
              <c:strCache>
                <c:ptCount val="1"/>
                <c:pt idx="0">
                  <c:v>R&amp;D Projects</c:v>
                </c:pt>
              </c:strCache>
            </c:strRef>
          </c:tx>
          <c:spPr>
            <a:solidFill>
              <a:schemeClr val="accent5"/>
            </a:solidFill>
            <a:ln>
              <a:noFill/>
            </a:ln>
            <a:effectLst/>
          </c:spPr>
          <c:invertIfNegative val="0"/>
          <c:cat>
            <c:strRef>
              <c:f>'Operating Expenditure'!$L$8:$L$9</c:f>
              <c:strCache>
                <c:ptCount val="2"/>
                <c:pt idx="0">
                  <c:v>2023/24</c:v>
                </c:pt>
                <c:pt idx="1">
                  <c:v>2022/23</c:v>
                </c:pt>
              </c:strCache>
              <c:extLst/>
            </c:strRef>
          </c:cat>
          <c:val>
            <c:numRef>
              <c:f>'Operating Expenditure'!$Q$8:$Q$9</c:f>
              <c:numCache>
                <c:formatCode>General</c:formatCode>
                <c:ptCount val="2"/>
                <c:pt idx="0">
                  <c:v>0.312</c:v>
                </c:pt>
                <c:pt idx="1">
                  <c:v>0.51900000000000002</c:v>
                </c:pt>
              </c:numCache>
              <c:extLst/>
            </c:numRef>
          </c:val>
          <c:extLst>
            <c:ext xmlns:c16="http://schemas.microsoft.com/office/drawing/2014/chart" uri="{C3380CC4-5D6E-409C-BE32-E72D297353CC}">
              <c16:uniqueId val="{00000004-EE7D-4A32-A301-329F0A80C74E}"/>
            </c:ext>
          </c:extLst>
        </c:ser>
        <c:dLbls>
          <c:showLegendKey val="0"/>
          <c:showVal val="0"/>
          <c:showCatName val="0"/>
          <c:showSerName val="0"/>
          <c:showPercent val="0"/>
          <c:showBubbleSize val="0"/>
        </c:dLbls>
        <c:gapWidth val="20"/>
        <c:overlap val="100"/>
        <c:axId val="459142143"/>
        <c:axId val="459145887"/>
        <c:extLst>
          <c:ext xmlns:c15="http://schemas.microsoft.com/office/drawing/2012/chart" uri="{02D57815-91ED-43cb-92C2-25804820EDAC}">
            <c15:filteredBarSeries>
              <c15:ser>
                <c:idx val="5"/>
                <c:order val="5"/>
                <c:tx>
                  <c:strRef>
                    <c:extLst>
                      <c:ext uri="{02D57815-91ED-43cb-92C2-25804820EDAC}">
                        <c15:formulaRef>
                          <c15:sqref>'Operating Expenditure'!$R$7</c15:sqref>
                        </c15:formulaRef>
                      </c:ext>
                    </c:extLst>
                    <c:strCache>
                      <c:ptCount val="1"/>
                      <c:pt idx="0">
                        <c:v>Investment Costs</c:v>
                      </c:pt>
                    </c:strCache>
                  </c:strRef>
                </c:tx>
                <c:spPr>
                  <a:solidFill>
                    <a:schemeClr val="accent6"/>
                  </a:solidFill>
                  <a:ln>
                    <a:noFill/>
                  </a:ln>
                  <a:effectLst/>
                </c:spPr>
                <c:invertIfNegative val="0"/>
                <c:cat>
                  <c:strRef>
                    <c:extLst>
                      <c:ext uri="{02D57815-91ED-43cb-92C2-25804820EDAC}">
                        <c15:formulaRef>
                          <c15:sqref>'Operating Expenditure'!$L$8:$L$9</c15:sqref>
                        </c15:formulaRef>
                      </c:ext>
                    </c:extLst>
                    <c:strCache>
                      <c:ptCount val="2"/>
                      <c:pt idx="0">
                        <c:v>2023/24</c:v>
                      </c:pt>
                      <c:pt idx="1">
                        <c:v>2022/23</c:v>
                      </c:pt>
                    </c:strCache>
                  </c:strRef>
                </c:cat>
                <c:val>
                  <c:numRef>
                    <c:extLst>
                      <c:ext uri="{02D57815-91ED-43cb-92C2-25804820EDAC}">
                        <c15:formulaRef>
                          <c15:sqref>'Operating Expenditure'!$R$8:$R$9</c15:sqref>
                        </c15:formulaRef>
                      </c:ext>
                    </c:extLst>
                    <c:numCache>
                      <c:formatCode>General</c:formatCode>
                      <c:ptCount val="2"/>
                      <c:pt idx="0">
                        <c:v>3.2000000000000001E-2</c:v>
                      </c:pt>
                      <c:pt idx="1">
                        <c:v>2.3E-2</c:v>
                      </c:pt>
                    </c:numCache>
                  </c:numRef>
                </c:val>
                <c:extLst>
                  <c:ext xmlns:c16="http://schemas.microsoft.com/office/drawing/2014/chart" uri="{C3380CC4-5D6E-409C-BE32-E72D297353CC}">
                    <c16:uniqueId val="{00000005-EE7D-4A32-A301-329F0A80C74E}"/>
                  </c:ext>
                </c:extLst>
              </c15:ser>
            </c15:filteredBarSeries>
          </c:ext>
        </c:extLst>
      </c:barChart>
      <c:catAx>
        <c:axId val="459142143"/>
        <c:scaling>
          <c:orientation val="minMax"/>
        </c:scaling>
        <c:delete val="0"/>
        <c:axPos val="b"/>
        <c:numFmt formatCode="General" sourceLinked="1"/>
        <c:majorTickMark val="out"/>
        <c:minorTickMark val="none"/>
        <c:tickLblPos val="nextTo"/>
        <c:spPr>
          <a:noFill/>
          <a:ln w="6350"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145887"/>
        <c:crosses val="autoZero"/>
        <c:auto val="1"/>
        <c:lblAlgn val="ctr"/>
        <c:lblOffset val="100"/>
        <c:noMultiLvlLbl val="0"/>
      </c:catAx>
      <c:valAx>
        <c:axId val="459145887"/>
        <c:scaling>
          <c:orientation val="minMax"/>
          <c:max val="18"/>
        </c:scaling>
        <c:delete val="0"/>
        <c:axPos val="l"/>
        <c:title>
          <c:tx>
            <c:rich>
              <a:bodyPr rot="-5400000" spcFirstLastPara="1" vertOverflow="ellipsis" vert="horz" wrap="square" anchor="ctr" anchorCtr="0"/>
              <a:lstStyle/>
              <a:p>
                <a:pPr>
                  <a:defRPr sz="1330" b="1" i="1" u="none" strike="noStrike" kern="1200" baseline="0">
                    <a:solidFill>
                      <a:schemeClr val="tx1">
                        <a:lumMod val="65000"/>
                        <a:lumOff val="35000"/>
                      </a:schemeClr>
                    </a:solidFill>
                    <a:latin typeface="+mn-lt"/>
                    <a:ea typeface="+mn-ea"/>
                    <a:cs typeface="+mn-cs"/>
                  </a:defRPr>
                </a:pPr>
                <a:r>
                  <a:rPr lang="en-GB" b="1" i="1"/>
                  <a:t>£m</a:t>
                </a:r>
              </a:p>
            </c:rich>
          </c:tx>
          <c:layout>
            <c:manualLayout>
              <c:xMode val="edge"/>
              <c:yMode val="edge"/>
              <c:x val="3.2060492598130694E-2"/>
              <c:y val="4.5688251022833887E-2"/>
            </c:manualLayout>
          </c:layout>
          <c:overlay val="0"/>
          <c:spPr>
            <a:noFill/>
            <a:ln>
              <a:noFill/>
            </a:ln>
            <a:effectLst/>
          </c:spPr>
          <c:txPr>
            <a:bodyPr rot="-5400000" spcFirstLastPara="1" vertOverflow="ellipsis" vert="horz" wrap="square" anchor="ctr" anchorCtr="0"/>
            <a:lstStyle/>
            <a:p>
              <a:pPr>
                <a:defRPr sz="133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6350">
            <a:solidFill>
              <a:schemeClr val="accent5"/>
            </a:solidFill>
          </a:ln>
          <a:effectLst/>
        </c:spPr>
        <c:txPr>
          <a:bodyPr rot="-60000000" spcFirstLastPara="1" vertOverflow="ellipsis" vert="horz" wrap="square" anchor="ctr" anchorCtr="1"/>
          <a:lstStyle/>
          <a:p>
            <a:pPr>
              <a:defRPr sz="1150" b="1" i="0" u="none" strike="noStrike" kern="1200" baseline="0">
                <a:solidFill>
                  <a:schemeClr val="accent5"/>
                </a:solidFill>
                <a:latin typeface="+mn-lt"/>
                <a:ea typeface="+mn-ea"/>
                <a:cs typeface="+mn-cs"/>
              </a:defRPr>
            </a:pPr>
            <a:endParaRPr lang="en-US"/>
          </a:p>
        </c:txPr>
        <c:crossAx val="4591421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1227345874534948"/>
          <c:y val="2.814296186806647E-2"/>
          <c:w val="0.85289368850526204"/>
          <c:h val="0.93203263947584924"/>
        </c:manualLayout>
      </c:layout>
      <c:lineChart>
        <c:grouping val="standard"/>
        <c:varyColors val="0"/>
        <c:dLbls>
          <c:showLegendKey val="0"/>
          <c:showVal val="0"/>
          <c:showCatName val="0"/>
          <c:showSerName val="0"/>
          <c:showPercent val="0"/>
          <c:showBubbleSize val="0"/>
        </c:dLbls>
        <c:marker val="1"/>
        <c:smooth val="0"/>
        <c:axId val="459142143"/>
        <c:axId val="459145887"/>
      </c:lineChart>
      <c:catAx>
        <c:axId val="459142143"/>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145887"/>
        <c:crosses val="autoZero"/>
        <c:auto val="0"/>
        <c:lblAlgn val="ctr"/>
        <c:lblOffset val="100"/>
        <c:noMultiLvlLbl val="0"/>
      </c:catAx>
      <c:valAx>
        <c:axId val="459145887"/>
        <c:scaling>
          <c:orientation val="minMax"/>
        </c:scaling>
        <c:delete val="0"/>
        <c:axPos val="l"/>
        <c:numFmt formatCode="#,##0" sourceLinked="0"/>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150" b="0" i="0" u="none" strike="noStrike" kern="1200" baseline="0">
                <a:solidFill>
                  <a:sysClr val="windowText" lastClr="000000"/>
                </a:solidFill>
                <a:latin typeface="+mn-lt"/>
                <a:ea typeface="+mn-ea"/>
                <a:cs typeface="+mn-cs"/>
              </a:defRPr>
            </a:pPr>
            <a:endParaRPr lang="en-US"/>
          </a:p>
        </c:txPr>
        <c:crossAx val="45914214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a:extLst xmlns:a="http://schemas.openxmlformats.org/drawingml/2006/main">
            <a:ext uri="{FF2B5EF4-FFF2-40B4-BE49-F238E27FC236}">
              <a16:creationId xmlns:a16="http://schemas.microsoft.com/office/drawing/2014/main" id="{88988A2C-261B-9299-9316-0D8669B8C6C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523809" cy="42952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6D4F37-3FAD-88C7-34FC-83F156B38425}"/>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1DE5675-B2A4-7EFF-48C9-77AAF5E6E215}"/>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89F29032-2269-4366-8174-A5E487AE0128}" type="datetimeFigureOut">
              <a:rPr lang="en-GB" smtClean="0"/>
              <a:t>03/12/2024</a:t>
            </a:fld>
            <a:endParaRPr lang="en-GB"/>
          </a:p>
        </p:txBody>
      </p:sp>
      <p:sp>
        <p:nvSpPr>
          <p:cNvPr id="4" name="Footer Placeholder 3">
            <a:extLst>
              <a:ext uri="{FF2B5EF4-FFF2-40B4-BE49-F238E27FC236}">
                <a16:creationId xmlns:a16="http://schemas.microsoft.com/office/drawing/2014/main" id="{0D815285-6E8A-C4AD-098F-57B44AE43D22}"/>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88CEA40-CEFC-DD05-AA76-DB39CF837CBA}"/>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85040FE-D312-4D23-AAD1-F86E90962FD1}" type="slidenum">
              <a:rPr lang="en-GB" smtClean="0"/>
              <a:t>‹#›</a:t>
            </a:fld>
            <a:endParaRPr lang="en-GB"/>
          </a:p>
        </p:txBody>
      </p:sp>
    </p:spTree>
    <p:extLst>
      <p:ext uri="{BB962C8B-B14F-4D97-AF65-F5344CB8AC3E}">
        <p14:creationId xmlns:p14="http://schemas.microsoft.com/office/powerpoint/2010/main" val="1671028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1B08696-80A1-4A12-BF2A-2275C7C18667}" type="datetimeFigureOut">
              <a:rPr lang="en-GB" smtClean="0"/>
              <a:t>03/12/2024</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8E81E5B-8E11-4822-9518-5E8F236FC746}" type="slidenum">
              <a:rPr lang="en-GB" smtClean="0"/>
              <a:t>‹#›</a:t>
            </a:fld>
            <a:endParaRPr lang="en-GB"/>
          </a:p>
        </p:txBody>
      </p:sp>
    </p:spTree>
    <p:extLst>
      <p:ext uri="{BB962C8B-B14F-4D97-AF65-F5344CB8AC3E}">
        <p14:creationId xmlns:p14="http://schemas.microsoft.com/office/powerpoint/2010/main" val="51273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1</a:t>
            </a:fld>
            <a:endParaRPr lang="en-GB"/>
          </a:p>
        </p:txBody>
      </p:sp>
    </p:spTree>
    <p:extLst>
      <p:ext uri="{BB962C8B-B14F-4D97-AF65-F5344CB8AC3E}">
        <p14:creationId xmlns:p14="http://schemas.microsoft.com/office/powerpoint/2010/main" val="154776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Times New Roman" panose="02020603050405020304" pitchFamily="18" charset="0"/>
              </a:rPr>
              <a:t>Coaching is giving people the opportunity to focus on what they want and how they will get there, while fostering personal and professional development. We’ll continue to build on this initiative during 2024/25.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80D83-4BA5-4150-919D-2876FA51120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6227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24</a:t>
            </a:fld>
            <a:endParaRPr lang="en-GB"/>
          </a:p>
        </p:txBody>
      </p:sp>
    </p:spTree>
    <p:extLst>
      <p:ext uri="{BB962C8B-B14F-4D97-AF65-F5344CB8AC3E}">
        <p14:creationId xmlns:p14="http://schemas.microsoft.com/office/powerpoint/2010/main" val="154776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800">
                <a:effectLst/>
                <a:latin typeface="Calibri" panose="020F0502020204030204" pitchFamily="34" charset="0"/>
                <a:ea typeface="Times New Roman" panose="02020603050405020304" pitchFamily="18" charset="0"/>
              </a:rPr>
              <a:t>Income grew by 18% to £16.2m from £13.8m prior year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Times New Roman" panose="02020603050405020304" pitchFamily="18" charset="0"/>
              </a:rPr>
              <a:t>Surplus of £1.4m against a prior year deficit £490k, invest in future strategy including technology update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Times New Roman" panose="02020603050405020304" pitchFamily="18" charset="0"/>
              </a:rPr>
              <a:t>Investment gain of £390k, v prior year loss of 61k, due to </a:t>
            </a:r>
            <a:r>
              <a:rPr lang="en-GB" sz="1800"/>
              <a:t>easing inflation, more stable interest rate policies, macroeconomic conditions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Times New Roman" panose="02020603050405020304" pitchFamily="18" charset="0"/>
              </a:rPr>
              <a:t>Net assets as at 31 March 2024 were £7.4m up £1.4m (the surplus!) on previous year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Times New Roman" panose="02020603050405020304" pitchFamily="18" charset="0"/>
              </a:rPr>
              <a:t>Income better than expected by £518k, driven by quals (£697k) and Chartered (£240k) offset by lower than expected in other areas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Times New Roman" panose="02020603050405020304" pitchFamily="18" charset="0"/>
              </a:rPr>
              <a:t>Expenditure £558k less than planned; </a:t>
            </a:r>
            <a:r>
              <a:rPr lang="en-GB" sz="2800" b="0" i="0">
                <a:solidFill>
                  <a:srgbClr val="000000"/>
                </a:solidFill>
                <a:effectLst/>
                <a:latin typeface="Arial" panose="020B0604020202020204" pitchFamily="34" charset="0"/>
              </a:rPr>
              <a:t>combination of deferred activity due to the later than expected CRM implementation (software licences, depreciation), quals dev as we focussed on PMQ/</a:t>
            </a:r>
            <a:r>
              <a:rPr lang="en-GB" sz="2800" b="0" i="0" err="1">
                <a:solidFill>
                  <a:srgbClr val="000000"/>
                </a:solidFill>
                <a:effectLst/>
                <a:latin typeface="Arial" panose="020B0604020202020204" pitchFamily="34" charset="0"/>
              </a:rPr>
              <a:t>ChPP</a:t>
            </a:r>
            <a:r>
              <a:rPr lang="en-GB" sz="2800" b="0" i="0">
                <a:solidFill>
                  <a:srgbClr val="000000"/>
                </a:solidFill>
                <a:effectLst/>
                <a:latin typeface="Arial" panose="020B0604020202020204" pitchFamily="34" charset="0"/>
              </a:rPr>
              <a:t> new pathway, + some over-estimation of requirements and cost savings. </a:t>
            </a:r>
            <a:endParaRPr lang="en-GB" sz="1800" b="0" i="0">
              <a:solidFill>
                <a:srgbClr val="000000"/>
              </a:solidFill>
              <a:effectLst/>
              <a:latin typeface="Calibri" panose="020F0502020204030204" pitchFamily="34" charset="0"/>
              <a:ea typeface="Times New Roman" panose="02020603050405020304" pitchFamily="18" charset="0"/>
            </a:endParaRPr>
          </a:p>
          <a:p>
            <a:pPr algn="l" rtl="0" fontAlgn="base"/>
            <a:r>
              <a:rPr lang="en-GB" sz="1800" b="0" i="0">
                <a:solidFill>
                  <a:srgbClr val="000000"/>
                </a:solidFill>
                <a:effectLst/>
                <a:latin typeface="Arial" panose="020B0604020202020204" pitchFamily="34" charset="0"/>
              </a:rPr>
              <a:t> </a:t>
            </a:r>
            <a:endParaRPr lang="en-GB" sz="2800" b="0" i="0">
              <a:solidFill>
                <a:srgbClr val="000000"/>
              </a:solidFill>
              <a:effectLst/>
              <a:latin typeface="Segoe UI" panose="020B0502040204020203"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tx1"/>
                </a:solidFill>
                <a:effectLst/>
                <a:latin typeface="Calibri" panose="020F0502020204030204" pitchFamily="34" charset="0"/>
                <a:cs typeface="+mn-cs"/>
              </a:rPr>
              <a:t>At the end of March, APM had net assets of £7.4m including cash and term deposits of £2.98m and the investment portfolio at £5.5m.  </a:t>
            </a:r>
          </a:p>
          <a:p>
            <a:pPr algn="l" rtl="0" fontAlgn="base"/>
            <a:r>
              <a:rPr lang="en-GB" sz="1800" b="0" i="0">
                <a:solidFill>
                  <a:srgbClr val="000000"/>
                </a:solidFill>
                <a:effectLst/>
                <a:latin typeface="Arial" panose="020B0604020202020204" pitchFamily="34" charset="0"/>
              </a:rPr>
              <a:t> </a:t>
            </a:r>
            <a:endParaRPr lang="en-GB" sz="2800" b="0" i="0">
              <a:solidFill>
                <a:srgbClr val="000000"/>
              </a:solidFill>
              <a:effectLst/>
              <a:latin typeface="Segoe UI" panose="020B0502040204020203"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i="0">
              <a:solidFill>
                <a:srgbClr val="000000"/>
              </a:solidFill>
              <a:effectLst/>
              <a:latin typeface="Calibri" panose="020F0502020204030204" pitchFamily="34" charset="0"/>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i="0">
              <a:solidFill>
                <a:srgbClr val="000000"/>
              </a:solidFill>
              <a:effectLst/>
              <a:latin typeface="Calibri" panose="020F0502020204030204" pitchFamily="34" charset="0"/>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8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800">
              <a:effectLst/>
              <a:latin typeface="Calibri" panose="020F0502020204030204" pitchFamily="34"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25</a:t>
            </a:fld>
            <a:endParaRPr lang="en-GB"/>
          </a:p>
        </p:txBody>
      </p:sp>
    </p:spTree>
    <p:extLst>
      <p:ext uri="{BB962C8B-B14F-4D97-AF65-F5344CB8AC3E}">
        <p14:creationId xmlns:p14="http://schemas.microsoft.com/office/powerpoint/2010/main" val="333331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Overall income up £2.4m, 18% on last year</a:t>
            </a: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Quals contributing 57% of total income, membership 35% </a:t>
            </a: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Qualification and contractual income around £1.5m (20%) higher than last year, to £9.3m from £7.8m</a:t>
            </a: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PMQ remains the primary driver of exam revenue with candidate numbers now surpassing pre-Covid levels</a:t>
            </a: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Membership up 17% on previous year from £4.8m to £5.6m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Times New Roman" panose="02020603050405020304" pitchFamily="18" charset="0"/>
              </a:rPr>
              <a:t>Individual membership grew 3.4%, reaching an all-time high of 45,767</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effectLst/>
              <a:latin typeface="Calibri" panose="020F0502020204030204" pitchFamily="34" charset="0"/>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Times New Roman" panose="02020603050405020304" pitchFamily="18" charset="0"/>
              </a:rPr>
              <a:t>Publishing downturn: unreasonable compliance issues with trading with Amazon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effectLst/>
              <a:latin typeface="Calibri" panose="020F0502020204030204" pitchFamily="34" charset="0"/>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Times New Roman" panose="02020603050405020304" pitchFamily="18" charset="0"/>
              </a:rPr>
              <a:t>Event income increased by £93k (22%) benefiting from a second consecutive year of fully resumed in person events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Income from dividends and bank deposit interest more than doubled from £54k to £121k in the year due to sustained high interest rates, improved macroeconomic stability </a:t>
            </a: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algn="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94,826</a:t>
            </a:r>
            <a:endParaRPr lang="en-GB" sz="1800">
              <a:effectLst/>
              <a:latin typeface="Times New Roman" panose="02020603050405020304" pitchFamily="18" charset="0"/>
              <a:ea typeface="Times New Roman" panose="02020603050405020304" pitchFamily="18" charset="0"/>
            </a:endParaRPr>
          </a:p>
          <a:p>
            <a:pPr algn="r"/>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gn="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54,333</a:t>
            </a:r>
            <a:endParaRPr lang="en-GB" sz="1800">
              <a:effectLst/>
              <a:latin typeface="Times New Roman" panose="02020603050405020304" pitchFamily="18" charset="0"/>
              <a:ea typeface="Times New Roman" panose="02020603050405020304" pitchFamily="18" charset="0"/>
            </a:endParaRPr>
          </a:p>
          <a:p>
            <a:pPr algn="r"/>
            <a:r>
              <a:rPr lang="en-GB"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gn="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94,826</a:t>
            </a:r>
            <a:endParaRPr lang="en-GB" sz="1800">
              <a:effectLst/>
              <a:latin typeface="Times New Roman" panose="02020603050405020304" pitchFamily="18" charset="0"/>
              <a:ea typeface="Times New Roman" panose="02020603050405020304" pitchFamily="18" charset="0"/>
            </a:endParaRPr>
          </a:p>
          <a:p>
            <a:pPr algn="r"/>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gn="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54,333</a:t>
            </a:r>
            <a:endParaRPr lang="en-GB" sz="1800">
              <a:effectLst/>
              <a:latin typeface="Times New Roman" panose="02020603050405020304" pitchFamily="18" charset="0"/>
              <a:ea typeface="Times New Roman" panose="02020603050405020304" pitchFamily="18" charset="0"/>
            </a:endParaRPr>
          </a:p>
          <a:p>
            <a:pPr algn="r"/>
            <a:r>
              <a:rPr lang="en-GB"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en-GB" sz="12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26</a:t>
            </a:fld>
            <a:endParaRPr lang="en-GB"/>
          </a:p>
        </p:txBody>
      </p:sp>
    </p:spTree>
    <p:extLst>
      <p:ext uri="{BB962C8B-B14F-4D97-AF65-F5344CB8AC3E}">
        <p14:creationId xmlns:p14="http://schemas.microsoft.com/office/powerpoint/2010/main" val="337449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Total costs rose by 7% in the year to £15.2m from £14.2m – mainly driven by inflationary pressures and the hiring of additional staff to support new strategic initiatives  </a:t>
            </a:r>
          </a:p>
          <a:p>
            <a:pPr marL="171450" indent="-1714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171450" indent="-1714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Average headcount increased from 130 to 138 (+£608k)</a:t>
            </a:r>
          </a:p>
          <a:p>
            <a:pPr marL="171450" indent="-171450" algn="just">
              <a:buFont typeface="Arial" panose="020B0604020202020204" pitchFamily="34" charset="0"/>
              <a:buChar char="•"/>
            </a:pPr>
            <a:endParaRPr lang="en-GB" sz="1200">
              <a:effectLst/>
              <a:latin typeface="Calibri" panose="020F0502020204030204" pitchFamily="34" charset="0"/>
              <a:ea typeface="Times New Roman" panose="02020603050405020304" pitchFamily="18" charset="0"/>
            </a:endParaRPr>
          </a:p>
          <a:p>
            <a:pPr marL="171450" indent="-1714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R&amp;D project expenditure was £200k less than previous year, as 22/23 included two large strategic projects; rebrand £190k + 50</a:t>
            </a:r>
            <a:r>
              <a:rPr lang="en-GB" sz="1200" baseline="30000">
                <a:effectLst/>
                <a:latin typeface="Calibri" panose="020F0502020204030204" pitchFamily="34" charset="0"/>
                <a:ea typeface="Times New Roman" panose="02020603050405020304" pitchFamily="18" charset="0"/>
              </a:rPr>
              <a:t>th</a:t>
            </a:r>
            <a:r>
              <a:rPr lang="en-GB" sz="1200">
                <a:effectLst/>
                <a:latin typeface="Calibri" panose="020F0502020204030204" pitchFamily="34" charset="0"/>
                <a:ea typeface="Times New Roman" panose="02020603050405020304" pitchFamily="18" charset="0"/>
              </a:rPr>
              <a:t> anniversary (£81k)</a:t>
            </a:r>
          </a:p>
          <a:p>
            <a:pPr marL="171450" indent="-171450" algn="just">
              <a:buFont typeface="Arial" panose="020B0604020202020204" pitchFamily="34" charset="0"/>
              <a:buChar char="•"/>
            </a:pPr>
            <a:endParaRPr lang="en-GB"/>
          </a:p>
          <a:p>
            <a:pPr marL="171450" indent="-171450">
              <a:buFont typeface="Arial" panose="020B0604020202020204" pitchFamily="34" charset="0"/>
              <a:buChar char="•"/>
            </a:pPr>
            <a:r>
              <a:rPr lang="en-GB"/>
              <a:t>Governance cost+£18k (7%), (£276k v £258k previous year), as more face-to-face meetings were held (+ £45k travel, venue costs)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Depreciation was down £64k on the previous year cost which included the final writing down of the online examination platform (introduced in 2020)</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a:effectLst/>
                <a:latin typeface="Calibri" panose="020F0502020204030204" pitchFamily="34" charset="0"/>
                <a:ea typeface="Times New Roman" panose="02020603050405020304" pitchFamily="18" charset="0"/>
              </a:rPr>
              <a:t>For the second year we achieved a two-star B</a:t>
            </a:r>
            <a:r>
              <a:rPr lang="en-US" sz="1200" b="1" i="1" err="1">
                <a:effectLst/>
                <a:latin typeface="Calibri" panose="020F0502020204030204" pitchFamily="34" charset="0"/>
                <a:ea typeface="Times New Roman" panose="02020603050405020304" pitchFamily="18" charset="0"/>
              </a:rPr>
              <a:t>est</a:t>
            </a:r>
            <a:r>
              <a:rPr lang="en-US" sz="1200" b="1" i="1">
                <a:effectLst/>
                <a:latin typeface="Calibri" panose="020F0502020204030204" pitchFamily="34" charset="0"/>
                <a:ea typeface="Times New Roman" panose="02020603050405020304" pitchFamily="18" charset="0"/>
              </a:rPr>
              <a:t> Companies rating (identifies best companies to work for in the UK), this represents an ‘outstanding level of workplace engagement. </a:t>
            </a:r>
            <a:endParaRPr lang="en-GB" sz="1200" b="1" i="1">
              <a:effectLst/>
              <a:latin typeface="Calibri" panose="020F0502020204030204" pitchFamily="34" charset="0"/>
              <a:ea typeface="Times New Roman" panose="02020603050405020304" pitchFamily="18" charset="0"/>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27</a:t>
            </a:fld>
            <a:endParaRPr lang="en-GB"/>
          </a:p>
        </p:txBody>
      </p:sp>
    </p:spTree>
    <p:extLst>
      <p:ext uri="{BB962C8B-B14F-4D97-AF65-F5344CB8AC3E}">
        <p14:creationId xmlns:p14="http://schemas.microsoft.com/office/powerpoint/2010/main" val="302219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Individual membership increased from 44,241 to 45,767 (1,526 increase) – record high</a:t>
            </a: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29,091 paying (see below) + 16,676 students</a:t>
            </a: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Student membership remained stable (-32 on previous year)</a:t>
            </a: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International members account for 6% </a:t>
            </a:r>
          </a:p>
          <a:p>
            <a:pPr marL="285750" indent="-285750" algn="just">
              <a:buFont typeface="Arial" panose="020B0604020202020204" pitchFamily="34" charset="0"/>
              <a:buChar char="•"/>
            </a:pPr>
            <a:r>
              <a:rPr lang="en-GB" sz="1200">
                <a:effectLst/>
                <a:latin typeface="Calibri" panose="020F0502020204030204" pitchFamily="34" charset="0"/>
                <a:ea typeface="Times New Roman" panose="02020603050405020304" pitchFamily="18" charset="0"/>
              </a:rPr>
              <a:t>Corporates closed year at 471</a:t>
            </a:r>
          </a:p>
          <a:p>
            <a:pPr marL="0" indent="0" algn="just">
              <a:buFont typeface="Arial" panose="020B0604020202020204" pitchFamily="34" charset="0"/>
              <a:buNone/>
            </a:pPr>
            <a:endParaRPr lang="en-GB" sz="1200">
              <a:effectLst/>
              <a:latin typeface="Calibri" panose="020F0502020204030204" pitchFamily="34" charset="0"/>
              <a:ea typeface="Times New Roman" panose="02020603050405020304" pitchFamily="18" charset="0"/>
            </a:endParaRPr>
          </a:p>
          <a:p>
            <a:pPr marL="0" indent="0" algn="just">
              <a:buFont typeface="Arial" panose="020B0604020202020204" pitchFamily="34" charset="0"/>
              <a:buNone/>
            </a:pPr>
            <a:r>
              <a:rPr lang="en-GB" sz="1200">
                <a:effectLst/>
                <a:latin typeface="Calibri" panose="020F0502020204030204" pitchFamily="34" charset="0"/>
                <a:ea typeface="Times New Roman" panose="02020603050405020304" pitchFamily="18" charset="0"/>
              </a:rPr>
              <a:t>9%  cumulative growth ………</a:t>
            </a:r>
          </a:p>
          <a:p>
            <a:pPr marL="0" indent="0" algn="just">
              <a:buFont typeface="Arial" panose="020B0604020202020204" pitchFamily="34" charset="0"/>
              <a:buNone/>
            </a:pPr>
            <a:endParaRPr lang="en-GB" sz="1200">
              <a:effectLst/>
              <a:latin typeface="Calibri" panose="020F0502020204030204" pitchFamily="34" charset="0"/>
              <a:ea typeface="Times New Roman" panose="02020603050405020304" pitchFamily="18" charset="0"/>
            </a:endParaRPr>
          </a:p>
          <a:p>
            <a:pPr marL="0" indent="0" algn="just">
              <a:buFont typeface="Wingdings" panose="05000000000000000000" pitchFamily="2" charset="2"/>
              <a:buNone/>
            </a:pPr>
            <a:r>
              <a:rPr lang="en-GB" sz="1200" b="1" u="sng">
                <a:effectLst/>
                <a:latin typeface="Calibri" panose="020F0502020204030204" pitchFamily="34" charset="0"/>
                <a:ea typeface="Times New Roman" panose="02020603050405020304" pitchFamily="18" charset="0"/>
              </a:rPr>
              <a:t>Net change in year</a:t>
            </a:r>
          </a:p>
          <a:p>
            <a:pPr marL="0" indent="0" algn="just">
              <a:buFont typeface="Wingdings" panose="05000000000000000000" pitchFamily="2" charset="2"/>
              <a:buNone/>
            </a:pPr>
            <a:r>
              <a:rPr lang="en-GB" sz="1200">
                <a:effectLst/>
                <a:latin typeface="Calibri" panose="020F0502020204030204" pitchFamily="34" charset="0"/>
                <a:ea typeface="Times New Roman" panose="02020603050405020304" pitchFamily="18" charset="0"/>
              </a:rPr>
              <a:t>Full + 481</a:t>
            </a:r>
          </a:p>
          <a:p>
            <a:pPr marL="0" indent="0" algn="just">
              <a:buFont typeface="Wingdings" panose="05000000000000000000" pitchFamily="2" charset="2"/>
              <a:buNone/>
            </a:pPr>
            <a:r>
              <a:rPr lang="en-GB" sz="1200">
                <a:effectLst/>
                <a:latin typeface="Calibri" panose="020F0502020204030204" pitchFamily="34" charset="0"/>
                <a:ea typeface="Times New Roman" panose="02020603050405020304" pitchFamily="18" charset="0"/>
              </a:rPr>
              <a:t>Associate +1,020</a:t>
            </a:r>
          </a:p>
          <a:p>
            <a:pPr marL="0" indent="0" algn="just">
              <a:buFont typeface="Wingdings" panose="05000000000000000000" pitchFamily="2" charset="2"/>
              <a:buNone/>
            </a:pPr>
            <a:r>
              <a:rPr lang="en-GB" sz="1200">
                <a:effectLst/>
                <a:latin typeface="Calibri" panose="020F0502020204030204" pitchFamily="34" charset="0"/>
                <a:ea typeface="Times New Roman" panose="02020603050405020304" pitchFamily="18" charset="0"/>
              </a:rPr>
              <a:t>Fellow + 57</a:t>
            </a:r>
          </a:p>
          <a:p>
            <a:pPr marL="0" indent="0" algn="just">
              <a:buFont typeface="Wingdings" panose="05000000000000000000" pitchFamily="2" charset="2"/>
              <a:buNone/>
            </a:pPr>
            <a:r>
              <a:rPr lang="en-GB" sz="1200">
                <a:effectLst/>
                <a:latin typeface="Calibri" panose="020F0502020204030204" pitchFamily="34" charset="0"/>
                <a:ea typeface="Times New Roman" panose="02020603050405020304" pitchFamily="18" charset="0"/>
              </a:rPr>
              <a:t>Students - 32</a:t>
            </a:r>
          </a:p>
          <a:p>
            <a:pPr marL="0" indent="0" algn="just">
              <a:buFont typeface="Wingdings" panose="05000000000000000000" pitchFamily="2" charset="2"/>
              <a:buNone/>
            </a:pPr>
            <a:r>
              <a:rPr lang="en-GB" sz="1200">
                <a:effectLst/>
                <a:latin typeface="Calibri" panose="020F0502020204030204" pitchFamily="34" charset="0"/>
                <a:ea typeface="Times New Roman" panose="02020603050405020304" pitchFamily="18" charset="0"/>
              </a:rPr>
              <a:t>Total increase 1,526</a:t>
            </a:r>
          </a:p>
          <a:p>
            <a:pPr marL="0" indent="0" algn="just">
              <a:buFont typeface="Arial" panose="020B0604020202020204" pitchFamily="34" charset="0"/>
              <a:buNone/>
            </a:pPr>
            <a:endParaRPr lang="en-GB" sz="1200">
              <a:effectLst/>
              <a:latin typeface="Calibri" panose="020F0502020204030204" pitchFamily="34" charset="0"/>
              <a:ea typeface="Times New Roman" panose="02020603050405020304" pitchFamily="18" charset="0"/>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28</a:t>
            </a:fld>
            <a:endParaRPr lang="en-GB"/>
          </a:p>
        </p:txBody>
      </p:sp>
    </p:spTree>
    <p:extLst>
      <p:ext uri="{BB962C8B-B14F-4D97-AF65-F5344CB8AC3E}">
        <p14:creationId xmlns:p14="http://schemas.microsoft.com/office/powerpoint/2010/main" val="408056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a:solidFill>
                  <a:srgbClr val="000000"/>
                </a:solidFill>
                <a:effectLst/>
                <a:latin typeface="Calibri" panose="020F0502020204030204" pitchFamily="34" charset="0"/>
              </a:rPr>
              <a:t>Total assets held at the end of March were £7.4m. Reserves defined range increased to £5.5m to £9.8m, to reflect significant growth of the organisation over the last three years (was £3.3m to £6.9m)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Times New Roman" panose="02020603050405020304" pitchFamily="18" charset="0"/>
                <a:ea typeface="Times New Roman" panose="02020603050405020304" pitchFamily="18" charset="0"/>
              </a:rPr>
              <a:t>Intangible fixed assets increase of £500k predominately reflects the development work on the replacement CRM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a:solidFill>
                  <a:srgbClr val="000000"/>
                </a:solidFill>
                <a:effectLst/>
                <a:latin typeface="Calibri" panose="020F0502020204030204" pitchFamily="34" charset="0"/>
                <a:ea typeface="Times New Roman" panose="02020603050405020304" pitchFamily="18" charset="0"/>
              </a:rPr>
              <a:t>Deposit account balances are now presented under ‘cash at bank’ rather than investments (c£1.5m transferred)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a:solidFill>
                  <a:srgbClr val="000000"/>
                </a:solidFill>
                <a:effectLst/>
                <a:latin typeface="Calibri" panose="020F0502020204030204" pitchFamily="34" charset="0"/>
                <a:ea typeface="Times New Roman" panose="02020603050405020304" pitchFamily="18" charset="0"/>
              </a:rPr>
              <a:t>Related party transactions; for Chartered assessments: £18k to </a:t>
            </a:r>
            <a:r>
              <a:rPr lang="en-GB" sz="1800" b="0" i="0" err="1">
                <a:solidFill>
                  <a:srgbClr val="000000"/>
                </a:solidFill>
                <a:effectLst/>
                <a:latin typeface="Calibri" panose="020F0502020204030204" pitchFamily="34" charset="0"/>
                <a:ea typeface="Times New Roman" panose="02020603050405020304" pitchFamily="18" charset="0"/>
              </a:rPr>
              <a:t>Sheilina</a:t>
            </a:r>
            <a:r>
              <a:rPr lang="en-GB" sz="1800" b="0" i="0">
                <a:solidFill>
                  <a:srgbClr val="000000"/>
                </a:solidFill>
                <a:effectLst/>
                <a:latin typeface="Calibri" panose="020F0502020204030204" pitchFamily="34" charset="0"/>
                <a:ea typeface="Times New Roman" panose="02020603050405020304" pitchFamily="18" charset="0"/>
              </a:rPr>
              <a:t> + £250 James White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Times New Roman" panose="02020603050405020304" pitchFamily="18" charset="0"/>
                <a:ea typeface="Times New Roman" panose="02020603050405020304" pitchFamily="18" charset="0"/>
              </a:rPr>
              <a:t>Ibis gift aided surplus of £114k from sponsorship income to APM </a:t>
            </a:r>
          </a:p>
          <a:p>
            <a:endParaRPr lang="en-GB" sz="1800" b="1">
              <a:solidFill>
                <a:srgbClr val="8D0F48"/>
              </a:solidFill>
              <a:effectLst/>
              <a:latin typeface="Calibri" panose="020F0502020204030204" pitchFamily="34" charset="0"/>
            </a:endParaRPr>
          </a:p>
          <a:p>
            <a:endParaRPr lang="en-GB" sz="1800" b="1">
              <a:solidFill>
                <a:srgbClr val="8D0F48"/>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29</a:t>
            </a:fld>
            <a:endParaRPr lang="en-GB"/>
          </a:p>
        </p:txBody>
      </p:sp>
    </p:spTree>
    <p:extLst>
      <p:ext uri="{BB962C8B-B14F-4D97-AF65-F5344CB8AC3E}">
        <p14:creationId xmlns:p14="http://schemas.microsoft.com/office/powerpoint/2010/main" val="691413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30</a:t>
            </a:fld>
            <a:endParaRPr lang="en-GB"/>
          </a:p>
        </p:txBody>
      </p:sp>
    </p:spTree>
    <p:extLst>
      <p:ext uri="{BB962C8B-B14F-4D97-AF65-F5344CB8AC3E}">
        <p14:creationId xmlns:p14="http://schemas.microsoft.com/office/powerpoint/2010/main" val="346190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31</a:t>
            </a:fld>
            <a:endParaRPr lang="en-GB"/>
          </a:p>
        </p:txBody>
      </p:sp>
    </p:spTree>
    <p:extLst>
      <p:ext uri="{BB962C8B-B14F-4D97-AF65-F5344CB8AC3E}">
        <p14:creationId xmlns:p14="http://schemas.microsoft.com/office/powerpoint/2010/main" val="425574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32</a:t>
            </a:fld>
            <a:endParaRPr lang="en-GB"/>
          </a:p>
        </p:txBody>
      </p:sp>
    </p:spTree>
    <p:extLst>
      <p:ext uri="{BB962C8B-B14F-4D97-AF65-F5344CB8AC3E}">
        <p14:creationId xmlns:p14="http://schemas.microsoft.com/office/powerpoint/2010/main" val="158992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2</a:t>
            </a:fld>
            <a:endParaRPr lang="en-GB"/>
          </a:p>
        </p:txBody>
      </p:sp>
    </p:spTree>
    <p:extLst>
      <p:ext uri="{BB962C8B-B14F-4D97-AF65-F5344CB8AC3E}">
        <p14:creationId xmlns:p14="http://schemas.microsoft.com/office/powerpoint/2010/main" val="2830931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33</a:t>
            </a:fld>
            <a:endParaRPr lang="en-GB"/>
          </a:p>
        </p:txBody>
      </p:sp>
    </p:spTree>
    <p:extLst>
      <p:ext uri="{BB962C8B-B14F-4D97-AF65-F5344CB8AC3E}">
        <p14:creationId xmlns:p14="http://schemas.microsoft.com/office/powerpoint/2010/main" val="2130523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35</a:t>
            </a:fld>
            <a:endParaRPr lang="en-GB"/>
          </a:p>
        </p:txBody>
      </p:sp>
    </p:spTree>
    <p:extLst>
      <p:ext uri="{BB962C8B-B14F-4D97-AF65-F5344CB8AC3E}">
        <p14:creationId xmlns:p14="http://schemas.microsoft.com/office/powerpoint/2010/main" val="2395935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36</a:t>
            </a:fld>
            <a:endParaRPr lang="en-GB"/>
          </a:p>
        </p:txBody>
      </p:sp>
    </p:spTree>
    <p:extLst>
      <p:ext uri="{BB962C8B-B14F-4D97-AF65-F5344CB8AC3E}">
        <p14:creationId xmlns:p14="http://schemas.microsoft.com/office/powerpoint/2010/main" val="303813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37</a:t>
            </a:fld>
            <a:endParaRPr lang="en-GB"/>
          </a:p>
        </p:txBody>
      </p:sp>
    </p:spTree>
    <p:extLst>
      <p:ext uri="{BB962C8B-B14F-4D97-AF65-F5344CB8AC3E}">
        <p14:creationId xmlns:p14="http://schemas.microsoft.com/office/powerpoint/2010/main" val="76120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38</a:t>
            </a:fld>
            <a:endParaRPr lang="en-GB"/>
          </a:p>
        </p:txBody>
      </p:sp>
    </p:spTree>
    <p:extLst>
      <p:ext uri="{BB962C8B-B14F-4D97-AF65-F5344CB8AC3E}">
        <p14:creationId xmlns:p14="http://schemas.microsoft.com/office/powerpoint/2010/main" val="341040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3</a:t>
            </a:fld>
            <a:endParaRPr lang="en-GB"/>
          </a:p>
        </p:txBody>
      </p:sp>
    </p:spTree>
    <p:extLst>
      <p:ext uri="{BB962C8B-B14F-4D97-AF65-F5344CB8AC3E}">
        <p14:creationId xmlns:p14="http://schemas.microsoft.com/office/powerpoint/2010/main" val="171386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E81E5B-8E11-4822-9518-5E8F236FC746}" type="slidenum">
              <a:rPr lang="en-GB" smtClean="0"/>
              <a:t>4</a:t>
            </a:fld>
            <a:endParaRPr lang="en-GB"/>
          </a:p>
        </p:txBody>
      </p:sp>
    </p:spTree>
    <p:extLst>
      <p:ext uri="{BB962C8B-B14F-4D97-AF65-F5344CB8AC3E}">
        <p14:creationId xmlns:p14="http://schemas.microsoft.com/office/powerpoint/2010/main" val="358604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81E5B-8E11-4822-9518-5E8F236FC746}"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4776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effectLst/>
              <a:latin typeface="Arial" panose="020B0604020202020204" pitchFamily="34" charset="0"/>
              <a:ea typeface="Calibri" panose="020F0502020204030204" pitchFamily="34" charset="0"/>
              <a:cs typeface="Times New Roman" panose="02020603050405020304" pitchFamily="18" charset="0"/>
            </a:endParaRPr>
          </a:p>
          <a:p>
            <a:endParaRPr lang="en-GB"/>
          </a:p>
          <a:p>
            <a:endParaRPr lang="en-GB"/>
          </a:p>
        </p:txBody>
      </p:sp>
      <p:sp>
        <p:nvSpPr>
          <p:cNvPr id="4" name="Slide Number Placeholder 3"/>
          <p:cNvSpPr>
            <a:spLocks noGrp="1"/>
          </p:cNvSpPr>
          <p:nvPr>
            <p:ph type="sldNum" sz="quarter" idx="5"/>
          </p:nvPr>
        </p:nvSpPr>
        <p:spPr/>
        <p:txBody>
          <a:bodyPr/>
          <a:lstStyle/>
          <a:p>
            <a:fld id="{CCDBAC89-1301-435C-9D07-F30D926F78C1}" type="slidenum">
              <a:rPr lang="en-GB" smtClean="0"/>
              <a:t>6</a:t>
            </a:fld>
            <a:endParaRPr lang="en-GB"/>
          </a:p>
        </p:txBody>
      </p:sp>
    </p:spTree>
    <p:extLst>
      <p:ext uri="{BB962C8B-B14F-4D97-AF65-F5344CB8AC3E}">
        <p14:creationId xmlns:p14="http://schemas.microsoft.com/office/powerpoint/2010/main" val="281337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DBAC89-1301-435C-9D07-F30D926F78C1}" type="slidenum">
              <a:rPr lang="en-GB" smtClean="0"/>
              <a:t>11</a:t>
            </a:fld>
            <a:endParaRPr lang="en-GB"/>
          </a:p>
        </p:txBody>
      </p:sp>
    </p:spTree>
    <p:extLst>
      <p:ext uri="{BB962C8B-B14F-4D97-AF65-F5344CB8AC3E}">
        <p14:creationId xmlns:p14="http://schemas.microsoft.com/office/powerpoint/2010/main" val="52402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81E5B-8E11-4822-9518-5E8F236FC746}"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4448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80D83-4BA5-4150-919D-2876FA51120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4295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_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AF2A8-CF6B-47AD-255C-5EA4610DA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857"/>
            <a:ext cx="12200400" cy="686101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spcAft>
                <a:spcPts val="0"/>
              </a:spcAft>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265778" cy="365125"/>
          </a:xfrm>
          <a:prstGeom prst="rect">
            <a:avLst/>
          </a:prstGeom>
        </p:spPr>
        <p:txBody>
          <a:bodyPr lIns="0" tIns="0" rIns="0" bIns="0" anchor="t" anchorCtr="0"/>
          <a:lstStyle>
            <a:lvl1pPr>
              <a:lnSpc>
                <a:spcPct val="100000"/>
              </a:lnSpc>
              <a:defRPr sz="1400" b="0">
                <a:solidFill>
                  <a:schemeClr val="accent3"/>
                </a:solidFill>
              </a:defRPr>
            </a:lvl1pPr>
          </a:lstStyle>
          <a:p>
            <a:r>
              <a:rPr lang="en-GB"/>
              <a:t>Date of presentation 14pt Arial Regular</a:t>
            </a:r>
          </a:p>
        </p:txBody>
      </p:sp>
      <p:pic>
        <p:nvPicPr>
          <p:cNvPr id="24" name="Graphic 23">
            <a:extLst>
              <a:ext uri="{FF2B5EF4-FFF2-40B4-BE49-F238E27FC236}">
                <a16:creationId xmlns:a16="http://schemas.microsoft.com/office/drawing/2014/main" id="{1BE4DE56-17F4-8D9F-DE65-E5AF193FB9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457200"/>
            <a:ext cx="3067050" cy="514350"/>
          </a:xfrm>
          <a:prstGeom prst="rect">
            <a:avLst/>
          </a:prstGeom>
        </p:spPr>
      </p:pic>
    </p:spTree>
    <p:extLst>
      <p:ext uri="{BB962C8B-B14F-4D97-AF65-F5344CB8AC3E}">
        <p14:creationId xmlns:p14="http://schemas.microsoft.com/office/powerpoint/2010/main" val="424082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176DB428-E48B-433D-BBAF-AF8684C2FBFB}"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userDrawn="1"/>
        </p:nvCxnSpPr>
        <p:spPr>
          <a:xfrm>
            <a:off x="468000"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9FD031F-C16A-C5A1-E81D-9FE7F169C488}"/>
              </a:ext>
            </a:extLst>
          </p:cNvPr>
          <p:cNvCxnSpPr/>
          <p:nvPr userDrawn="1"/>
        </p:nvCxnSpPr>
        <p:spPr>
          <a:xfrm>
            <a:off x="4189474"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4326312"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2" name="Straight Connector 11">
            <a:extLst>
              <a:ext uri="{FF2B5EF4-FFF2-40B4-BE49-F238E27FC236}">
                <a16:creationId xmlns:a16="http://schemas.microsoft.com/office/drawing/2014/main" id="{56D4F79F-EED7-7B17-5E52-3522B02D58B3}"/>
              </a:ext>
            </a:extLst>
          </p:cNvPr>
          <p:cNvCxnSpPr/>
          <p:nvPr userDrawn="1"/>
        </p:nvCxnSpPr>
        <p:spPr>
          <a:xfrm>
            <a:off x="7910948"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0D3DD155-1886-2B04-D192-9DB80D6F4D2C}"/>
              </a:ext>
            </a:extLst>
          </p:cNvPr>
          <p:cNvSpPr>
            <a:spLocks noGrp="1"/>
          </p:cNvSpPr>
          <p:nvPr>
            <p:ph type="body" sz="quarter" idx="15"/>
          </p:nvPr>
        </p:nvSpPr>
        <p:spPr>
          <a:xfrm>
            <a:off x="8047786"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887976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_green">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7ADFA7-1087-5A01-33BE-2F300C0F51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620500" cy="3419475"/>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0249169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_lilac">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31EB021-1ACE-08C7-D49C-85C1B53690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109600"/>
            <a:ext cx="10858500" cy="43053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29668349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vider_rust">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DA15D8A-E355-8DAA-0C4C-D6F61D5685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767600"/>
            <a:ext cx="11182350" cy="44577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13394149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_stone">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6ED48E1-9E5B-5CE0-8682-C7743ED8CC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3695365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176DB428-E48B-433D-BBAF-AF8684C2FBFB}"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userDrawn="1"/>
        </p:nvCxnSpPr>
        <p:spPr>
          <a:xfrm>
            <a:off x="468000"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9FD031F-C16A-C5A1-E81D-9FE7F169C488}"/>
              </a:ext>
            </a:extLst>
          </p:cNvPr>
          <p:cNvCxnSpPr/>
          <p:nvPr userDrawn="1"/>
        </p:nvCxnSpPr>
        <p:spPr>
          <a:xfrm>
            <a:off x="4189474"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4326312"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2" name="Straight Connector 11">
            <a:extLst>
              <a:ext uri="{FF2B5EF4-FFF2-40B4-BE49-F238E27FC236}">
                <a16:creationId xmlns:a16="http://schemas.microsoft.com/office/drawing/2014/main" id="{56D4F79F-EED7-7B17-5E52-3522B02D58B3}"/>
              </a:ext>
            </a:extLst>
          </p:cNvPr>
          <p:cNvCxnSpPr/>
          <p:nvPr userDrawn="1"/>
        </p:nvCxnSpPr>
        <p:spPr>
          <a:xfrm>
            <a:off x="7910948"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0D3DD155-1886-2B04-D192-9DB80D6F4D2C}"/>
              </a:ext>
            </a:extLst>
          </p:cNvPr>
          <p:cNvSpPr>
            <a:spLocks noGrp="1"/>
          </p:cNvSpPr>
          <p:nvPr>
            <p:ph type="body" sz="quarter" idx="15"/>
          </p:nvPr>
        </p:nvSpPr>
        <p:spPr>
          <a:xfrm>
            <a:off x="8047786"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887976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Detai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176DB428-E48B-433D-BBAF-AF8684C2FBFB}"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userDrawn="1"/>
        </p:nvCxnSpPr>
        <p:spPr>
          <a:xfrm>
            <a:off x="468000"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2104335"/>
            <a:ext cx="3624262"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a:lnSpc>
                <a:spcPct val="100000"/>
              </a:lnSpc>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9FD031F-C16A-C5A1-E81D-9FE7F169C488}"/>
              </a:ext>
            </a:extLst>
          </p:cNvPr>
          <p:cNvCxnSpPr/>
          <p:nvPr userDrawn="1"/>
        </p:nvCxnSpPr>
        <p:spPr>
          <a:xfrm>
            <a:off x="5150939"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5287777" y="2104335"/>
            <a:ext cx="3100387"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marL="126000" indent="-126000">
              <a:lnSpc>
                <a:spcPct val="100000"/>
              </a:lnSpc>
              <a:spcAft>
                <a:spcPts val="0"/>
              </a:spcAft>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913554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112572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15165408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Large Bullets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7517777" cy="4320000"/>
          </a:xfrm>
        </p:spPr>
        <p:txBody>
          <a:bodyPr/>
          <a:lstStyle>
            <a:lvl1pPr>
              <a:defRPr sz="2000"/>
            </a:lvl1pPr>
            <a:lvl2pPr>
              <a:defRPr sz="2000"/>
            </a:lvl2pPr>
            <a:lvl3pPr>
              <a:lnSpc>
                <a:spcPct val="85000"/>
              </a:lnSpc>
              <a:spcAft>
                <a:spcPts val="1800"/>
              </a:spcAft>
              <a:defRPr sz="20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5639156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with Ru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cxnSp>
        <p:nvCxnSpPr>
          <p:cNvPr id="9" name="Straight Connector 8">
            <a:extLst>
              <a:ext uri="{FF2B5EF4-FFF2-40B4-BE49-F238E27FC236}">
                <a16:creationId xmlns:a16="http://schemas.microsoft.com/office/drawing/2014/main" id="{E0BF80A1-CB94-1FAD-1D20-13143880384B}"/>
              </a:ext>
            </a:extLst>
          </p:cNvPr>
          <p:cNvCxnSpPr>
            <a:cxnSpLocks/>
          </p:cNvCxnSpPr>
          <p:nvPr userDrawn="1"/>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4356000" y="1620000"/>
            <a:ext cx="6768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27893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and Stat or Quo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6824381"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hasCustomPrompt="1"/>
          </p:nvPr>
        </p:nvSpPr>
        <p:spPr>
          <a:xfrm>
            <a:off x="8073123" y="1620000"/>
            <a:ext cx="3661677" cy="3383896"/>
          </a:xfrm>
          <a:solidFill>
            <a:schemeClr val="accent4"/>
          </a:solidFill>
        </p:spPr>
        <p:txBody>
          <a:bodyPr lIns="180000" tIns="288000" rIns="180000" bIns="180000"/>
          <a:lstStyle>
            <a:lvl1pPr>
              <a:lnSpc>
                <a:spcPct val="70000"/>
              </a:lnSpc>
              <a:spcAft>
                <a:spcPts val="0"/>
              </a:spcAft>
              <a:defRPr sz="6000" b="0">
                <a:solidFill>
                  <a:schemeClr val="bg1"/>
                </a:solidFill>
              </a:defRPr>
            </a:lvl1pPr>
            <a:lvl2pPr>
              <a:lnSpc>
                <a:spcPct val="97000"/>
              </a:lnSpc>
              <a:spcAft>
                <a:spcPts val="2000"/>
              </a:spcAft>
              <a:defRPr sz="1800" b="1">
                <a:solidFill>
                  <a:schemeClr val="bg1"/>
                </a:solidFill>
              </a:defRPr>
            </a:lvl2pPr>
            <a:lvl3pPr marL="0" indent="0">
              <a:lnSpc>
                <a:spcPct val="100000"/>
              </a:lnSpc>
              <a:spcAft>
                <a:spcPts val="0"/>
              </a:spcAft>
              <a:buNone/>
              <a:defRPr sz="1200">
                <a:solidFill>
                  <a:schemeClr val="bg1"/>
                </a:solidFill>
              </a:defRPr>
            </a:lvl3pPr>
          </a:lstStyle>
          <a:p>
            <a:pPr lvl="0"/>
            <a:r>
              <a:rPr lang="en-GB"/>
              <a:t>XX%</a:t>
            </a:r>
          </a:p>
          <a:p>
            <a:pPr lvl="1"/>
            <a:r>
              <a:rPr lang="en-GB"/>
              <a:t>Second level</a:t>
            </a:r>
          </a:p>
          <a:p>
            <a:pPr lvl="2"/>
            <a:r>
              <a:rPr lang="en-GB"/>
              <a:t>Third level</a:t>
            </a:r>
          </a:p>
        </p:txBody>
      </p:sp>
    </p:spTree>
    <p:extLst>
      <p:ext uri="{BB962C8B-B14F-4D97-AF65-F5344CB8AC3E}">
        <p14:creationId xmlns:p14="http://schemas.microsoft.com/office/powerpoint/2010/main" val="344957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Detai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176DB428-E48B-433D-BBAF-AF8684C2FBFB}"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userDrawn="1"/>
        </p:nvCxnSpPr>
        <p:spPr>
          <a:xfrm>
            <a:off x="468000"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2104335"/>
            <a:ext cx="3624262"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a:lnSpc>
                <a:spcPct val="100000"/>
              </a:lnSpc>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9FD031F-C16A-C5A1-E81D-9FE7F169C488}"/>
              </a:ext>
            </a:extLst>
          </p:cNvPr>
          <p:cNvCxnSpPr/>
          <p:nvPr userDrawn="1"/>
        </p:nvCxnSpPr>
        <p:spPr>
          <a:xfrm>
            <a:off x="5150939"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5287777" y="2104335"/>
            <a:ext cx="3100387"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marL="126000" indent="-126000">
              <a:lnSpc>
                <a:spcPct val="100000"/>
              </a:lnSpc>
              <a:spcAft>
                <a:spcPts val="0"/>
              </a:spcAft>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913554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with Quotation and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6172888" y="1620000"/>
            <a:ext cx="3654000" cy="3383896"/>
          </a:xfrm>
          <a:solidFill>
            <a:srgbClr val="D2DDDA"/>
          </a:solidFill>
        </p:spPr>
        <p:txBody>
          <a:bodyPr lIns="666000" tIns="198000" rIns="144000" bIns="144000"/>
          <a:lstStyle>
            <a:lvl1pPr>
              <a:lnSpc>
                <a:spcPct val="97000"/>
              </a:lnSpc>
              <a:spcAft>
                <a:spcPts val="2000"/>
              </a:spcAft>
              <a:defRPr sz="1800" b="1" spc="-40" baseline="0">
                <a:solidFill>
                  <a:schemeClr val="accent1"/>
                </a:solidFill>
              </a:defRPr>
            </a:lvl1pPr>
            <a:lvl2pPr>
              <a:lnSpc>
                <a:spcPct val="100000"/>
              </a:lnSpc>
              <a:spcAft>
                <a:spcPts val="0"/>
              </a:spcAft>
              <a:defRPr sz="1200" b="0">
                <a:solidFill>
                  <a:schemeClr val="accent1"/>
                </a:solidFill>
              </a:defRPr>
            </a:lvl2pPr>
            <a:lvl3pPr marL="0" indent="0">
              <a:lnSpc>
                <a:spcPct val="100000"/>
              </a:lnSpc>
              <a:spcAft>
                <a:spcPts val="0"/>
              </a:spcAft>
              <a:buNone/>
              <a:defRPr sz="1200">
                <a:solidFill>
                  <a:schemeClr val="tx2"/>
                </a:solidFill>
              </a:defRPr>
            </a:lvl3pPr>
          </a:lstStyle>
          <a:p>
            <a:pPr lvl="0"/>
            <a:r>
              <a:rPr lang="en-GB"/>
              <a:t>Click to edit Master text styles</a:t>
            </a:r>
          </a:p>
          <a:p>
            <a:pPr lvl="1"/>
            <a:r>
              <a:rPr lang="en-GB"/>
              <a:t>Second level</a:t>
            </a:r>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540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Picture Placeholder 10">
            <a:extLst>
              <a:ext uri="{FF2B5EF4-FFF2-40B4-BE49-F238E27FC236}">
                <a16:creationId xmlns:a16="http://schemas.microsoft.com/office/drawing/2014/main" id="{87EDF8BF-9A51-E87B-FF32-CB28E471B153}"/>
              </a:ext>
            </a:extLst>
          </p:cNvPr>
          <p:cNvSpPr>
            <a:spLocks noGrp="1"/>
          </p:cNvSpPr>
          <p:nvPr>
            <p:ph type="pic" sz="quarter" idx="15"/>
          </p:nvPr>
        </p:nvSpPr>
        <p:spPr>
          <a:xfrm>
            <a:off x="9826625" y="1620000"/>
            <a:ext cx="1908175" cy="2358000"/>
          </a:xfrm>
        </p:spPr>
        <p:txBody>
          <a:bodyPr/>
          <a:lstStyle/>
          <a:p>
            <a:endParaRPr lang="en-GB"/>
          </a:p>
        </p:txBody>
      </p:sp>
      <p:sp>
        <p:nvSpPr>
          <p:cNvPr id="15" name="Picture Placeholder 14">
            <a:extLst>
              <a:ext uri="{FF2B5EF4-FFF2-40B4-BE49-F238E27FC236}">
                <a16:creationId xmlns:a16="http://schemas.microsoft.com/office/drawing/2014/main" id="{F9B704C4-855A-87ED-4106-87064559ECEF}"/>
              </a:ext>
            </a:extLst>
          </p:cNvPr>
          <p:cNvSpPr>
            <a:spLocks noGrp="1"/>
          </p:cNvSpPr>
          <p:nvPr>
            <p:ph type="pic" sz="quarter" idx="16"/>
          </p:nvPr>
        </p:nvSpPr>
        <p:spPr>
          <a:xfrm>
            <a:off x="6349596" y="1800000"/>
            <a:ext cx="352799" cy="274399"/>
          </a:xfrm>
        </p:spPr>
        <p:txBody>
          <a:bodyPr/>
          <a:lstStyle>
            <a:lvl1pPr>
              <a:defRPr sz="800" b="0"/>
            </a:lvl1pPr>
          </a:lstStyle>
          <a:p>
            <a:endParaRPr lang="en-GB"/>
          </a:p>
        </p:txBody>
      </p:sp>
    </p:spTree>
    <p:extLst>
      <p:ext uri="{BB962C8B-B14F-4D97-AF65-F5344CB8AC3E}">
        <p14:creationId xmlns:p14="http://schemas.microsoft.com/office/powerpoint/2010/main" val="8708130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19999"/>
            <a:ext cx="5112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10">
            <a:extLst>
              <a:ext uri="{FF2B5EF4-FFF2-40B4-BE49-F238E27FC236}">
                <a16:creationId xmlns:a16="http://schemas.microsoft.com/office/drawing/2014/main" id="{85244CA0-63B3-D698-F79B-B4417925B323}"/>
              </a:ext>
            </a:extLst>
          </p:cNvPr>
          <p:cNvSpPr>
            <a:spLocks noGrp="1"/>
          </p:cNvSpPr>
          <p:nvPr>
            <p:ph sz="quarter" idx="15" hasCustomPrompt="1"/>
          </p:nvPr>
        </p:nvSpPr>
        <p:spPr>
          <a:xfrm>
            <a:off x="6178924" y="1620000"/>
            <a:ext cx="6012000" cy="4111200"/>
          </a:xfrm>
          <a:noFill/>
        </p:spPr>
        <p:txBody>
          <a:bodyPr lIns="288000" tIns="288000" rIns="144000" bIns="144000"/>
          <a:lstStyle>
            <a:lvl1pPr>
              <a:spcAft>
                <a:spcPts val="2800"/>
              </a:spcAft>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icon to insert image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87330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Image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GB"/>
              <a:t>Click to edit Master text styles</a:t>
            </a:r>
          </a:p>
        </p:txBody>
      </p:sp>
      <p:sp>
        <p:nvSpPr>
          <p:cNvPr id="11" name="Picture Placeholder 10">
            <a:extLst>
              <a:ext uri="{FF2B5EF4-FFF2-40B4-BE49-F238E27FC236}">
                <a16:creationId xmlns:a16="http://schemas.microsoft.com/office/drawing/2014/main" id="{BDE300FE-B4B9-45A2-39FD-FF75FC51EB01}"/>
              </a:ext>
            </a:extLst>
          </p:cNvPr>
          <p:cNvSpPr>
            <a:spLocks noGrp="1"/>
          </p:cNvSpPr>
          <p:nvPr>
            <p:ph type="pic" sz="quarter" idx="16"/>
          </p:nvPr>
        </p:nvSpPr>
        <p:spPr>
          <a:xfrm>
            <a:off x="468000" y="2219325"/>
            <a:ext cx="2689225" cy="1692000"/>
          </a:xfrm>
        </p:spPr>
        <p:txBody>
          <a:bodyPr/>
          <a:lstStyle/>
          <a:p>
            <a:endParaRPr lang="en-GB"/>
          </a:p>
        </p:txBody>
      </p:sp>
      <p:sp>
        <p:nvSpPr>
          <p:cNvPr id="12" name="Content Placeholder 2">
            <a:extLst>
              <a:ext uri="{FF2B5EF4-FFF2-40B4-BE49-F238E27FC236}">
                <a16:creationId xmlns:a16="http://schemas.microsoft.com/office/drawing/2014/main" id="{DF83F6A8-5EEF-4816-0BD5-4939CC0ACCB1}"/>
              </a:ext>
            </a:extLst>
          </p:cNvPr>
          <p:cNvSpPr>
            <a:spLocks noGrp="1"/>
          </p:cNvSpPr>
          <p:nvPr>
            <p:ph idx="17"/>
          </p:nvPr>
        </p:nvSpPr>
        <p:spPr>
          <a:xfrm>
            <a:off x="3315043"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0">
            <a:extLst>
              <a:ext uri="{FF2B5EF4-FFF2-40B4-BE49-F238E27FC236}">
                <a16:creationId xmlns:a16="http://schemas.microsoft.com/office/drawing/2014/main" id="{D93652C9-B255-AA62-9EED-ED3466233D2F}"/>
              </a:ext>
            </a:extLst>
          </p:cNvPr>
          <p:cNvSpPr>
            <a:spLocks noGrp="1"/>
          </p:cNvSpPr>
          <p:nvPr>
            <p:ph type="pic" sz="quarter" idx="18"/>
          </p:nvPr>
        </p:nvSpPr>
        <p:spPr>
          <a:xfrm>
            <a:off x="3321579" y="2219325"/>
            <a:ext cx="2689225" cy="1692000"/>
          </a:xfrm>
        </p:spPr>
        <p:txBody>
          <a:bodyPr/>
          <a:lstStyle/>
          <a:p>
            <a:endParaRPr lang="en-GB"/>
          </a:p>
        </p:txBody>
      </p:sp>
      <p:sp>
        <p:nvSpPr>
          <p:cNvPr id="14" name="Content Placeholder 2">
            <a:extLst>
              <a:ext uri="{FF2B5EF4-FFF2-40B4-BE49-F238E27FC236}">
                <a16:creationId xmlns:a16="http://schemas.microsoft.com/office/drawing/2014/main" id="{02EB0E8D-5097-CD11-C244-459396D7823A}"/>
              </a:ext>
            </a:extLst>
          </p:cNvPr>
          <p:cNvSpPr>
            <a:spLocks noGrp="1"/>
          </p:cNvSpPr>
          <p:nvPr>
            <p:ph idx="19"/>
          </p:nvPr>
        </p:nvSpPr>
        <p:spPr>
          <a:xfrm>
            <a:off x="6172885"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10">
            <a:extLst>
              <a:ext uri="{FF2B5EF4-FFF2-40B4-BE49-F238E27FC236}">
                <a16:creationId xmlns:a16="http://schemas.microsoft.com/office/drawing/2014/main" id="{A08F76D8-5699-7F31-701E-848BF650715D}"/>
              </a:ext>
            </a:extLst>
          </p:cNvPr>
          <p:cNvSpPr>
            <a:spLocks noGrp="1"/>
          </p:cNvSpPr>
          <p:nvPr>
            <p:ph type="pic" sz="quarter" idx="20"/>
          </p:nvPr>
        </p:nvSpPr>
        <p:spPr>
          <a:xfrm>
            <a:off x="6179608" y="2219325"/>
            <a:ext cx="2689225" cy="1692000"/>
          </a:xfrm>
        </p:spPr>
        <p:txBody>
          <a:bodyPr/>
          <a:lstStyle/>
          <a:p>
            <a:endParaRPr lang="en-GB"/>
          </a:p>
        </p:txBody>
      </p:sp>
      <p:sp>
        <p:nvSpPr>
          <p:cNvPr id="16" name="Content Placeholder 2">
            <a:extLst>
              <a:ext uri="{FF2B5EF4-FFF2-40B4-BE49-F238E27FC236}">
                <a16:creationId xmlns:a16="http://schemas.microsoft.com/office/drawing/2014/main" id="{8EC1AF46-F4A5-86C7-EC8F-C7CE521E8F4A}"/>
              </a:ext>
            </a:extLst>
          </p:cNvPr>
          <p:cNvSpPr>
            <a:spLocks noGrp="1"/>
          </p:cNvSpPr>
          <p:nvPr>
            <p:ph idx="21"/>
          </p:nvPr>
        </p:nvSpPr>
        <p:spPr>
          <a:xfrm>
            <a:off x="9030728"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10">
            <a:extLst>
              <a:ext uri="{FF2B5EF4-FFF2-40B4-BE49-F238E27FC236}">
                <a16:creationId xmlns:a16="http://schemas.microsoft.com/office/drawing/2014/main" id="{4D3F798A-2AB7-DB39-ADE1-26BA1A874CA6}"/>
              </a:ext>
            </a:extLst>
          </p:cNvPr>
          <p:cNvSpPr>
            <a:spLocks noGrp="1"/>
          </p:cNvSpPr>
          <p:nvPr>
            <p:ph type="pic" sz="quarter" idx="22"/>
          </p:nvPr>
        </p:nvSpPr>
        <p:spPr>
          <a:xfrm>
            <a:off x="9037637" y="2219325"/>
            <a:ext cx="2689225" cy="1692000"/>
          </a:xfrm>
        </p:spPr>
        <p:txBody>
          <a:bodyPr/>
          <a:lstStyle/>
          <a:p>
            <a:endParaRPr lang="en-GB"/>
          </a:p>
        </p:txBody>
      </p:sp>
    </p:spTree>
    <p:extLst>
      <p:ext uri="{BB962C8B-B14F-4D97-AF65-F5344CB8AC3E}">
        <p14:creationId xmlns:p14="http://schemas.microsoft.com/office/powerpoint/2010/main" val="12452272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Ph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GB"/>
              <a:t>Click to edit Master text styles</a:t>
            </a:r>
          </a:p>
        </p:txBody>
      </p:sp>
      <p:sp>
        <p:nvSpPr>
          <p:cNvPr id="10" name="Text Placeholder 9">
            <a:extLst>
              <a:ext uri="{FF2B5EF4-FFF2-40B4-BE49-F238E27FC236}">
                <a16:creationId xmlns:a16="http://schemas.microsoft.com/office/drawing/2014/main" id="{54AC83AC-29B3-D6AC-67EC-00EB1684EB96}"/>
              </a:ext>
            </a:extLst>
          </p:cNvPr>
          <p:cNvSpPr>
            <a:spLocks noGrp="1"/>
          </p:cNvSpPr>
          <p:nvPr>
            <p:ph type="body" sz="quarter" idx="22"/>
          </p:nvPr>
        </p:nvSpPr>
        <p:spPr>
          <a:xfrm>
            <a:off x="468000"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18" name="Right Triangle 17">
            <a:extLst>
              <a:ext uri="{FF2B5EF4-FFF2-40B4-BE49-F238E27FC236}">
                <a16:creationId xmlns:a16="http://schemas.microsoft.com/office/drawing/2014/main" id="{DD7611FF-CBEA-2FAB-9AFB-943D081C7881}"/>
              </a:ext>
            </a:extLst>
          </p:cNvPr>
          <p:cNvSpPr/>
          <p:nvPr userDrawn="1"/>
        </p:nvSpPr>
        <p:spPr>
          <a:xfrm rot="13497296">
            <a:off x="2709151"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2522DBAE-396B-91ED-574F-4FA6B595BA7F}"/>
              </a:ext>
            </a:extLst>
          </p:cNvPr>
          <p:cNvSpPr>
            <a:spLocks noGrp="1"/>
          </p:cNvSpPr>
          <p:nvPr>
            <p:ph idx="23"/>
          </p:nvPr>
        </p:nvSpPr>
        <p:spPr>
          <a:xfrm>
            <a:off x="3319183"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9">
            <a:extLst>
              <a:ext uri="{FF2B5EF4-FFF2-40B4-BE49-F238E27FC236}">
                <a16:creationId xmlns:a16="http://schemas.microsoft.com/office/drawing/2014/main" id="{5A03EDC8-0FF3-90CC-0EA3-E4A82E343CE6}"/>
              </a:ext>
            </a:extLst>
          </p:cNvPr>
          <p:cNvSpPr>
            <a:spLocks noGrp="1"/>
          </p:cNvSpPr>
          <p:nvPr>
            <p:ph type="body" sz="quarter" idx="24"/>
          </p:nvPr>
        </p:nvSpPr>
        <p:spPr>
          <a:xfrm>
            <a:off x="3325532"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1" name="Right Triangle 20">
            <a:extLst>
              <a:ext uri="{FF2B5EF4-FFF2-40B4-BE49-F238E27FC236}">
                <a16:creationId xmlns:a16="http://schemas.microsoft.com/office/drawing/2014/main" id="{9631AA4C-2D97-9D70-33D5-022070284170}"/>
              </a:ext>
            </a:extLst>
          </p:cNvPr>
          <p:cNvSpPr/>
          <p:nvPr userDrawn="1"/>
        </p:nvSpPr>
        <p:spPr>
          <a:xfrm rot="13497296">
            <a:off x="5571133"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a:extLst>
              <a:ext uri="{FF2B5EF4-FFF2-40B4-BE49-F238E27FC236}">
                <a16:creationId xmlns:a16="http://schemas.microsoft.com/office/drawing/2014/main" id="{D9FB8AC2-0C1F-EE3A-2196-E87FAF54A303}"/>
              </a:ext>
            </a:extLst>
          </p:cNvPr>
          <p:cNvSpPr>
            <a:spLocks noGrp="1"/>
          </p:cNvSpPr>
          <p:nvPr>
            <p:ph idx="25"/>
          </p:nvPr>
        </p:nvSpPr>
        <p:spPr>
          <a:xfrm>
            <a:off x="6181165"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9">
            <a:extLst>
              <a:ext uri="{FF2B5EF4-FFF2-40B4-BE49-F238E27FC236}">
                <a16:creationId xmlns:a16="http://schemas.microsoft.com/office/drawing/2014/main" id="{24A923EE-26FC-76F4-DD9A-14B74FE9912B}"/>
              </a:ext>
            </a:extLst>
          </p:cNvPr>
          <p:cNvSpPr>
            <a:spLocks noGrp="1"/>
          </p:cNvSpPr>
          <p:nvPr>
            <p:ph type="body" sz="quarter" idx="26"/>
          </p:nvPr>
        </p:nvSpPr>
        <p:spPr>
          <a:xfrm>
            <a:off x="6187514"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4" name="Right Triangle 23">
            <a:extLst>
              <a:ext uri="{FF2B5EF4-FFF2-40B4-BE49-F238E27FC236}">
                <a16:creationId xmlns:a16="http://schemas.microsoft.com/office/drawing/2014/main" id="{1BDD7212-A877-06F1-1C7C-441D3DE9CCD8}"/>
              </a:ext>
            </a:extLst>
          </p:cNvPr>
          <p:cNvSpPr/>
          <p:nvPr userDrawn="1"/>
        </p:nvSpPr>
        <p:spPr>
          <a:xfrm rot="13497296">
            <a:off x="8433115"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a:extLst>
              <a:ext uri="{FF2B5EF4-FFF2-40B4-BE49-F238E27FC236}">
                <a16:creationId xmlns:a16="http://schemas.microsoft.com/office/drawing/2014/main" id="{C3F8FD7D-972C-89E4-3A7D-5E470494EEF9}"/>
              </a:ext>
            </a:extLst>
          </p:cNvPr>
          <p:cNvSpPr>
            <a:spLocks noGrp="1"/>
          </p:cNvSpPr>
          <p:nvPr>
            <p:ph idx="27"/>
          </p:nvPr>
        </p:nvSpPr>
        <p:spPr>
          <a:xfrm>
            <a:off x="9043147"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9">
            <a:extLst>
              <a:ext uri="{FF2B5EF4-FFF2-40B4-BE49-F238E27FC236}">
                <a16:creationId xmlns:a16="http://schemas.microsoft.com/office/drawing/2014/main" id="{6C3AC0E9-E34A-0252-08CA-769E525E1205}"/>
              </a:ext>
            </a:extLst>
          </p:cNvPr>
          <p:cNvSpPr>
            <a:spLocks noGrp="1"/>
          </p:cNvSpPr>
          <p:nvPr>
            <p:ph type="body" sz="quarter" idx="28"/>
          </p:nvPr>
        </p:nvSpPr>
        <p:spPr>
          <a:xfrm>
            <a:off x="9049496"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7" name="Right Triangle 26">
            <a:extLst>
              <a:ext uri="{FF2B5EF4-FFF2-40B4-BE49-F238E27FC236}">
                <a16:creationId xmlns:a16="http://schemas.microsoft.com/office/drawing/2014/main" id="{6942F93E-AABB-BF78-376F-76EABD6659A4}"/>
              </a:ext>
            </a:extLst>
          </p:cNvPr>
          <p:cNvSpPr/>
          <p:nvPr userDrawn="1"/>
        </p:nvSpPr>
        <p:spPr>
          <a:xfrm rot="13497296">
            <a:off x="11295097"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46742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and Chart">
    <p:bg>
      <p:bgPr>
        <a:solidFill>
          <a:schemeClr val="bg1"/>
        </a:solid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A903039D-5CDF-3A8E-B3FD-771D6FB464D9}"/>
              </a:ext>
            </a:extLst>
          </p:cNvPr>
          <p:cNvSpPr>
            <a:spLocks noGrp="1"/>
          </p:cNvSpPr>
          <p:nvPr>
            <p:ph type="chart" sz="quarter" idx="15"/>
          </p:nvPr>
        </p:nvSpPr>
        <p:spPr>
          <a:xfrm>
            <a:off x="4356000" y="1620000"/>
            <a:ext cx="7331075" cy="4320000"/>
          </a:xfrm>
        </p:spPr>
        <p:txBody>
          <a:bodyPr/>
          <a:lstStyle/>
          <a:p>
            <a:endParaRPr lang="en-GB"/>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lvl1pPr>
              <a:lnSpc>
                <a:spcPct val="100000"/>
              </a:lnSpc>
              <a:spcAft>
                <a:spcPts val="500"/>
              </a:spcAft>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Text Placeholder 10">
            <a:extLst>
              <a:ext uri="{FF2B5EF4-FFF2-40B4-BE49-F238E27FC236}">
                <a16:creationId xmlns:a16="http://schemas.microsoft.com/office/drawing/2014/main" id="{0AF4488D-3A42-E493-0B7F-A5DC649555A5}"/>
              </a:ext>
            </a:extLst>
          </p:cNvPr>
          <p:cNvSpPr>
            <a:spLocks noGrp="1"/>
          </p:cNvSpPr>
          <p:nvPr>
            <p:ph type="body" sz="quarter" idx="14"/>
          </p:nvPr>
        </p:nvSpPr>
        <p:spPr>
          <a:xfrm>
            <a:off x="4356000" y="1620000"/>
            <a:ext cx="2165350" cy="732512"/>
          </a:xfrm>
        </p:spPr>
        <p:txBody>
          <a:bodyPr/>
          <a:lstStyle>
            <a:lvl1pPr>
              <a:lnSpc>
                <a:spcPct val="100000"/>
              </a:lnSpc>
              <a:spcAft>
                <a:spcPts val="0"/>
              </a:spcAft>
              <a:defRPr sz="1000">
                <a:solidFill>
                  <a:schemeClr val="accent1"/>
                </a:solidFill>
              </a:defRPr>
            </a:lvl1pPr>
            <a:lvl2pPr>
              <a:lnSpc>
                <a:spcPct val="115000"/>
              </a:lnSpc>
              <a:spcAft>
                <a:spcPts val="0"/>
              </a:spcAft>
              <a:defRPr sz="1000">
                <a:solidFill>
                  <a:schemeClr val="accent1"/>
                </a:solidFill>
              </a:defRPr>
            </a:lvl2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2CC23433-F136-9A24-6283-A2F3234C5249}"/>
              </a:ext>
            </a:extLst>
          </p:cNvPr>
          <p:cNvCxnSpPr>
            <a:cxnSpLocks/>
          </p:cNvCxnSpPr>
          <p:nvPr userDrawn="1"/>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5837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nd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6157416" y="1620000"/>
            <a:ext cx="3600000" cy="4320000"/>
          </a:xfrm>
        </p:spPr>
        <p:txBody>
          <a:bodyPr/>
          <a:lstStyle>
            <a:lvl1pPr>
              <a:lnSpc>
                <a:spcPct val="100000"/>
              </a:lnSpc>
              <a:spcAft>
                <a:spcPts val="500"/>
              </a:spcAft>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able Placeholder 8">
            <a:extLst>
              <a:ext uri="{FF2B5EF4-FFF2-40B4-BE49-F238E27FC236}">
                <a16:creationId xmlns:a16="http://schemas.microsoft.com/office/drawing/2014/main" id="{18203D6C-51F3-A438-A524-EF9444ABB293}"/>
              </a:ext>
            </a:extLst>
          </p:cNvPr>
          <p:cNvSpPr>
            <a:spLocks noGrp="1"/>
          </p:cNvSpPr>
          <p:nvPr>
            <p:ph type="tbl" sz="quarter" idx="14"/>
          </p:nvPr>
        </p:nvSpPr>
        <p:spPr>
          <a:xfrm>
            <a:off x="468000" y="1619250"/>
            <a:ext cx="5521325" cy="4781550"/>
          </a:xfrm>
        </p:spPr>
        <p:txBody>
          <a:bodyPr/>
          <a:lstStyle>
            <a:lvl1pPr>
              <a:defRPr sz="800" b="0">
                <a:solidFill>
                  <a:schemeClr val="accent1"/>
                </a:solidFill>
              </a:defRPr>
            </a:lvl1pPr>
          </a:lstStyle>
          <a:p>
            <a:endParaRPr lang="en-GB"/>
          </a:p>
        </p:txBody>
      </p:sp>
    </p:spTree>
    <p:extLst>
      <p:ext uri="{BB962C8B-B14F-4D97-AF65-F5344CB8AC3E}">
        <p14:creationId xmlns:p14="http://schemas.microsoft.com/office/powerpoint/2010/main" val="2072738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rganis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946176" y="1289713"/>
            <a:ext cx="2299647" cy="518615"/>
          </a:xfrm>
        </p:spPr>
        <p:txBody>
          <a:bodyPr/>
          <a:lstStyle>
            <a:lvl1pPr algn="ctr">
              <a:lnSpc>
                <a:spcPct val="100000"/>
              </a:lnSpc>
              <a:spcAft>
                <a:spcPts val="0"/>
              </a:spcAft>
              <a:defRPr sz="1000">
                <a:solidFill>
                  <a:schemeClr val="accent1"/>
                </a:solidFill>
              </a:defRPr>
            </a:lvl1pPr>
            <a:lvl2pPr algn="ctr">
              <a:lnSpc>
                <a:spcPct val="100000"/>
              </a:lnSpc>
              <a:spcAft>
                <a:spcPts val="0"/>
              </a:spcAft>
              <a:defRPr sz="1000">
                <a:solidFill>
                  <a:schemeClr val="accent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13517693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melin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1A2CB-791B-F9F4-A73E-30B7A7449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1206000" y="1924334"/>
            <a:ext cx="2520000" cy="936000"/>
          </a:xfrm>
          <a:prstGeom prst="rect">
            <a:avLst/>
          </a:prstGeom>
          <a:ln w="12700">
            <a:noFill/>
          </a:ln>
        </p:spPr>
        <p:txBody>
          <a:bodyPr/>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2">
            <a:extLst>
              <a:ext uri="{FF2B5EF4-FFF2-40B4-BE49-F238E27FC236}">
                <a16:creationId xmlns:a16="http://schemas.microsoft.com/office/drawing/2014/main" id="{47593BA2-636B-5AE6-1995-C55F8DF9512F}"/>
              </a:ext>
            </a:extLst>
          </p:cNvPr>
          <p:cNvSpPr>
            <a:spLocks noGrp="1"/>
          </p:cNvSpPr>
          <p:nvPr>
            <p:ph idx="15"/>
          </p:nvPr>
        </p:nvSpPr>
        <p:spPr>
          <a:xfrm>
            <a:off x="2556001" y="3456000"/>
            <a:ext cx="2520000" cy="936000"/>
          </a:xfrm>
          <a:prstGeom prst="rect">
            <a:avLst/>
          </a:prstGeom>
          <a:ln w="12700">
            <a:noFill/>
          </a:ln>
        </p:spPr>
        <p:txBody>
          <a:bodyPr anchor="b" anchorCtr="0"/>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28836860"/>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meline B">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41591-73E8-306D-8FC9-A1C08E6420F7}"/>
              </a:ext>
            </a:extLst>
          </p:cNvPr>
          <p:cNvSpPr/>
          <p:nvPr userDrawn="1"/>
        </p:nvSpPr>
        <p:spPr>
          <a:xfrm>
            <a:off x="0" y="1376855"/>
            <a:ext cx="12192000" cy="4104000"/>
          </a:xfrm>
          <a:prstGeom prst="rect">
            <a:avLst/>
          </a:prstGeom>
          <a:solidFill>
            <a:srgbClr val="ED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662A02C-A04D-FBB7-BF0B-B8231CDC2DD0}"/>
              </a:ext>
            </a:extLst>
          </p:cNvPr>
          <p:cNvCxnSpPr>
            <a:cxnSpLocks/>
          </p:cNvCxnSpPr>
          <p:nvPr userDrawn="1"/>
        </p:nvCxnSpPr>
        <p:spPr>
          <a:xfrm>
            <a:off x="0" y="3428855"/>
            <a:ext cx="12192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71305" y="1566042"/>
            <a:ext cx="929262" cy="1030018"/>
          </a:xfrm>
          <a:prstGeom prst="callout1">
            <a:avLst>
              <a:gd name="adj1" fmla="val 109544"/>
              <a:gd name="adj2" fmla="val 50055"/>
              <a:gd name="adj3" fmla="val 135472"/>
              <a:gd name="adj4" fmla="val 50163"/>
            </a:avLst>
          </a:prstGeom>
          <a:ln w="12700">
            <a:solidFill>
              <a:schemeClr val="accent5"/>
            </a:solidFill>
          </a:ln>
        </p:spPr>
        <p:txBody>
          <a:bodyPr anchor="b"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0" name="Content Placeholder 2">
            <a:extLst>
              <a:ext uri="{FF2B5EF4-FFF2-40B4-BE49-F238E27FC236}">
                <a16:creationId xmlns:a16="http://schemas.microsoft.com/office/drawing/2014/main" id="{880AF35B-6B20-9986-8512-70E89A206D79}"/>
              </a:ext>
            </a:extLst>
          </p:cNvPr>
          <p:cNvSpPr>
            <a:spLocks noGrp="1"/>
          </p:cNvSpPr>
          <p:nvPr>
            <p:ph idx="14"/>
          </p:nvPr>
        </p:nvSpPr>
        <p:spPr>
          <a:xfrm>
            <a:off x="471305" y="4235668"/>
            <a:ext cx="929262" cy="1030018"/>
          </a:xfrm>
          <a:prstGeom prst="callout1">
            <a:avLst>
              <a:gd name="adj1" fmla="val -8992"/>
              <a:gd name="adj2" fmla="val 50092"/>
              <a:gd name="adj3" fmla="val -34071"/>
              <a:gd name="adj4" fmla="val 50075"/>
            </a:avLst>
          </a:prstGeom>
          <a:ln w="12700">
            <a:solidFill>
              <a:schemeClr val="accent5"/>
            </a:solidFill>
          </a:ln>
        </p:spPr>
        <p:txBody>
          <a:bodyPr anchor="t"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GB"/>
              <a:t>Click to edit Master text styles</a:t>
            </a:r>
          </a:p>
          <a:p>
            <a:pPr lvl="1"/>
            <a:r>
              <a:rPr lang="en-GB"/>
              <a:t>Second level</a:t>
            </a:r>
          </a:p>
        </p:txBody>
      </p:sp>
      <p:sp>
        <p:nvSpPr>
          <p:cNvPr id="16" name="Text Placeholder 15">
            <a:extLst>
              <a:ext uri="{FF2B5EF4-FFF2-40B4-BE49-F238E27FC236}">
                <a16:creationId xmlns:a16="http://schemas.microsoft.com/office/drawing/2014/main" id="{1A5E28BD-30C7-32CB-7CB9-A88291E53AFF}"/>
              </a:ext>
            </a:extLst>
          </p:cNvPr>
          <p:cNvSpPr>
            <a:spLocks noGrp="1"/>
          </p:cNvSpPr>
          <p:nvPr>
            <p:ph type="body" sz="quarter" idx="15" hasCustomPrompt="1"/>
          </p:nvPr>
        </p:nvSpPr>
        <p:spPr>
          <a:xfrm>
            <a:off x="534751" y="3148013"/>
            <a:ext cx="552450" cy="552450"/>
          </a:xfrm>
          <a:prstGeom prst="ellipse">
            <a:avLst/>
          </a:prstGeom>
          <a:solidFill>
            <a:schemeClr val="accent1"/>
          </a:solidFill>
          <a:ln w="38100">
            <a:solidFill>
              <a:srgbClr val="F6F8F8"/>
            </a:solidFill>
          </a:ln>
        </p:spPr>
        <p:txBody>
          <a:bodyPr anchor="ctr"/>
          <a:lstStyle>
            <a:lvl1pPr algn="ctr">
              <a:defRPr sz="1200" cap="all" spc="-20" baseline="0">
                <a:solidFill>
                  <a:schemeClr val="bg1"/>
                </a:solidFill>
              </a:defRPr>
            </a:lvl1pPr>
          </a:lstStyle>
          <a:p>
            <a:pPr lvl="0"/>
            <a:r>
              <a:rPr lang="en-GB"/>
              <a:t>XXX</a:t>
            </a:r>
          </a:p>
        </p:txBody>
      </p:sp>
    </p:spTree>
    <p:extLst>
      <p:ext uri="{BB962C8B-B14F-4D97-AF65-F5344CB8AC3E}">
        <p14:creationId xmlns:p14="http://schemas.microsoft.com/office/powerpoint/2010/main" val="2458801614"/>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2022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1944688" y="1584000"/>
            <a:ext cx="7020000" cy="4320000"/>
          </a:xfrm>
        </p:spPr>
        <p:txBody>
          <a:bodyPr/>
          <a:lstStyle>
            <a:lvl1pPr>
              <a:lnSpc>
                <a:spcPct val="83000"/>
              </a:lnSpc>
              <a:spcAft>
                <a:spcPts val="1200"/>
              </a:spcAft>
              <a:defRPr sz="4800" spc="0" baseline="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Picture Placeholder 35">
            <a:extLst>
              <a:ext uri="{FF2B5EF4-FFF2-40B4-BE49-F238E27FC236}">
                <a16:creationId xmlns:a16="http://schemas.microsoft.com/office/drawing/2014/main" id="{60B5B3A6-DEBE-EA94-FC1E-0931717140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 r="96"/>
          <a:stretch>
            <a:fillRect/>
          </a:stretch>
        </p:blipFill>
        <p:spPr>
          <a:xfrm>
            <a:off x="787003" y="1609999"/>
            <a:ext cx="1002899" cy="780032"/>
          </a:xfrm>
          <a:prstGeom prst="rect">
            <a:avLst/>
          </a:prstGeom>
        </p:spPr>
      </p:pic>
    </p:spTree>
    <p:extLst>
      <p:ext uri="{BB962C8B-B14F-4D97-AF65-F5344CB8AC3E}">
        <p14:creationId xmlns:p14="http://schemas.microsoft.com/office/powerpoint/2010/main" val="2202102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112572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15165408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2022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468000" y="1620000"/>
            <a:ext cx="5834418" cy="3009757"/>
          </a:xfrm>
        </p:spPr>
        <p:txBody>
          <a:bodyPr/>
          <a:lstStyle>
            <a:lvl1pPr>
              <a:lnSpc>
                <a:spcPct val="83000"/>
              </a:lnSpc>
              <a:spcAft>
                <a:spcPts val="1200"/>
              </a:spcAft>
              <a:defRPr sz="480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Graphic 5">
            <a:extLst>
              <a:ext uri="{FF2B5EF4-FFF2-40B4-BE49-F238E27FC236}">
                <a16:creationId xmlns:a16="http://schemas.microsoft.com/office/drawing/2014/main" id="{94ECBA1F-1FF1-B084-287C-EA5EDDBC6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8400" y="1620000"/>
            <a:ext cx="2779200" cy="2490649"/>
          </a:xfrm>
          <a:prstGeom prst="rect">
            <a:avLst/>
          </a:prstGeom>
        </p:spPr>
      </p:pic>
    </p:spTree>
    <p:extLst>
      <p:ext uri="{BB962C8B-B14F-4D97-AF65-F5344CB8AC3E}">
        <p14:creationId xmlns:p14="http://schemas.microsoft.com/office/powerpoint/2010/main" val="42803770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8" name="Strapline">
            <a:extLst>
              <a:ext uri="{FF2B5EF4-FFF2-40B4-BE49-F238E27FC236}">
                <a16:creationId xmlns:a16="http://schemas.microsoft.com/office/drawing/2014/main" id="{5C3934C5-1976-798C-D92B-8F0D589BBF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257" y="3078804"/>
            <a:ext cx="3964933" cy="815934"/>
          </a:xfrm>
          <a:prstGeom prst="rect">
            <a:avLst/>
          </a:prstGeom>
        </p:spPr>
      </p:pic>
      <p:pic>
        <p:nvPicPr>
          <p:cNvPr id="6" name="Logo">
            <a:extLst>
              <a:ext uri="{FF2B5EF4-FFF2-40B4-BE49-F238E27FC236}">
                <a16:creationId xmlns:a16="http://schemas.microsoft.com/office/drawing/2014/main" id="{B2F2870A-043B-D2A7-B3B2-5F844732C2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57200"/>
            <a:ext cx="3067050" cy="514350"/>
          </a:xfrm>
          <a:prstGeom prst="rect">
            <a:avLst/>
          </a:prstGeom>
        </p:spPr>
      </p:pic>
      <p:pic>
        <p:nvPicPr>
          <p:cNvPr id="4" name="Picture 3">
            <a:extLst>
              <a:ext uri="{FF2B5EF4-FFF2-40B4-BE49-F238E27FC236}">
                <a16:creationId xmlns:a16="http://schemas.microsoft.com/office/drawing/2014/main" id="{FACA969C-72B6-7853-ABD4-2A3D6AD48E6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00" y="-1"/>
            <a:ext cx="12200400" cy="6862724"/>
          </a:xfrm>
          <a:prstGeom prst="rect">
            <a:avLst/>
          </a:prstGeom>
        </p:spPr>
      </p:pic>
    </p:spTree>
    <p:extLst>
      <p:ext uri="{BB962C8B-B14F-4D97-AF65-F5344CB8AC3E}">
        <p14:creationId xmlns:p14="http://schemas.microsoft.com/office/powerpoint/2010/main" val="37426150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6" name="Text Placeholder 7">
            <a:extLst>
              <a:ext uri="{FF2B5EF4-FFF2-40B4-BE49-F238E27FC236}">
                <a16:creationId xmlns:a16="http://schemas.microsoft.com/office/drawing/2014/main" id="{B49B532A-C596-3B5D-3D18-9EEC7D560A5D}"/>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6856670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33647545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803DF9-511A-5EC2-B1A9-E098B64419FC}"/>
              </a:ext>
            </a:extLst>
          </p:cNvPr>
          <p:cNvSpPr>
            <a:spLocks noGrp="1"/>
          </p:cNvSpPr>
          <p:nvPr>
            <p:ph type="ftr" sz="quarter" idx="11"/>
          </p:nvPr>
        </p:nvSpPr>
        <p:spPr/>
        <p:txBody>
          <a:bodyPr/>
          <a:lstStyle/>
          <a:p>
            <a:r>
              <a:rPr lang="en-GB"/>
              <a:t>© 2022 Association for Project Management</a:t>
            </a:r>
          </a:p>
        </p:txBody>
      </p:sp>
      <p:sp>
        <p:nvSpPr>
          <p:cNvPr id="4" name="Slide Number Placeholder 3">
            <a:extLst>
              <a:ext uri="{FF2B5EF4-FFF2-40B4-BE49-F238E27FC236}">
                <a16:creationId xmlns:a16="http://schemas.microsoft.com/office/drawing/2014/main" id="{9712CC0E-96AF-2A9B-83AE-CEABDA1E36A9}"/>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33457681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rgbClr val="DFE0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Picture Placeholder 8">
            <a:extLst>
              <a:ext uri="{FF2B5EF4-FFF2-40B4-BE49-F238E27FC236}">
                <a16:creationId xmlns:a16="http://schemas.microsoft.com/office/drawing/2014/main" id="{ED6552F7-2314-1306-C7D9-DF55454D2321}"/>
              </a:ext>
            </a:extLst>
          </p:cNvPr>
          <p:cNvSpPr>
            <a:spLocks noGrp="1"/>
          </p:cNvSpPr>
          <p:nvPr>
            <p:ph type="pic" sz="quarter" idx="14"/>
          </p:nvPr>
        </p:nvSpPr>
        <p:spPr>
          <a:xfrm>
            <a:off x="468000" y="1619250"/>
            <a:ext cx="1187450" cy="900112"/>
          </a:xfrm>
          <a:solidFill>
            <a:schemeClr val="bg1"/>
          </a:solidFill>
        </p:spPr>
        <p:txBody>
          <a:bodyPr/>
          <a:lstStyle>
            <a:lvl1pPr>
              <a:defRPr sz="1000" b="0"/>
            </a:lvl1pPr>
          </a:lstStyle>
          <a:p>
            <a:endParaRPr lang="en-GB"/>
          </a:p>
        </p:txBody>
      </p:sp>
      <p:sp>
        <p:nvSpPr>
          <p:cNvPr id="12" name="Picture Placeholder 8">
            <a:extLst>
              <a:ext uri="{FF2B5EF4-FFF2-40B4-BE49-F238E27FC236}">
                <a16:creationId xmlns:a16="http://schemas.microsoft.com/office/drawing/2014/main" id="{1145EB80-E701-C88D-02FA-437FE327A279}"/>
              </a:ext>
            </a:extLst>
          </p:cNvPr>
          <p:cNvSpPr>
            <a:spLocks noGrp="1"/>
          </p:cNvSpPr>
          <p:nvPr>
            <p:ph type="pic" sz="quarter" idx="15"/>
          </p:nvPr>
        </p:nvSpPr>
        <p:spPr>
          <a:xfrm>
            <a:off x="468000" y="2759075"/>
            <a:ext cx="1187450" cy="900112"/>
          </a:xfrm>
          <a:solidFill>
            <a:schemeClr val="bg1"/>
          </a:solidFill>
        </p:spPr>
        <p:txBody>
          <a:bodyPr/>
          <a:lstStyle>
            <a:lvl1pPr>
              <a:defRPr sz="1000" b="0"/>
            </a:lvl1pPr>
          </a:lstStyle>
          <a:p>
            <a:endParaRPr lang="en-GB"/>
          </a:p>
        </p:txBody>
      </p:sp>
      <p:sp>
        <p:nvSpPr>
          <p:cNvPr id="13" name="Picture Placeholder 8">
            <a:extLst>
              <a:ext uri="{FF2B5EF4-FFF2-40B4-BE49-F238E27FC236}">
                <a16:creationId xmlns:a16="http://schemas.microsoft.com/office/drawing/2014/main" id="{2ADAE537-FB49-2E3D-4AD7-844BC402ACFA}"/>
              </a:ext>
            </a:extLst>
          </p:cNvPr>
          <p:cNvSpPr>
            <a:spLocks noGrp="1"/>
          </p:cNvSpPr>
          <p:nvPr>
            <p:ph type="pic" sz="quarter" idx="16"/>
          </p:nvPr>
        </p:nvSpPr>
        <p:spPr>
          <a:xfrm>
            <a:off x="468000" y="3898900"/>
            <a:ext cx="1187450" cy="900112"/>
          </a:xfrm>
          <a:solidFill>
            <a:schemeClr val="bg1"/>
          </a:solidFill>
        </p:spPr>
        <p:txBody>
          <a:bodyPr/>
          <a:lstStyle>
            <a:lvl1pPr>
              <a:defRPr sz="1000" b="0"/>
            </a:lvl1pPr>
          </a:lstStyle>
          <a:p>
            <a:endParaRPr lang="en-GB"/>
          </a:p>
        </p:txBody>
      </p:sp>
      <p:sp>
        <p:nvSpPr>
          <p:cNvPr id="14" name="Picture Placeholder 8">
            <a:extLst>
              <a:ext uri="{FF2B5EF4-FFF2-40B4-BE49-F238E27FC236}">
                <a16:creationId xmlns:a16="http://schemas.microsoft.com/office/drawing/2014/main" id="{2F57D99A-D757-0046-C580-F5C066F8B054}"/>
              </a:ext>
            </a:extLst>
          </p:cNvPr>
          <p:cNvSpPr>
            <a:spLocks noGrp="1"/>
          </p:cNvSpPr>
          <p:nvPr>
            <p:ph type="pic" sz="quarter" idx="17"/>
          </p:nvPr>
        </p:nvSpPr>
        <p:spPr>
          <a:xfrm>
            <a:off x="468000" y="5038726"/>
            <a:ext cx="1187450" cy="900112"/>
          </a:xfrm>
          <a:solidFill>
            <a:schemeClr val="bg1"/>
          </a:solidFill>
        </p:spPr>
        <p:txBody>
          <a:bodyPr/>
          <a:lstStyle>
            <a:lvl1pPr>
              <a:defRPr sz="1000" b="0"/>
            </a:lvl1pPr>
          </a:lstStyle>
          <a:p>
            <a:endParaRPr lang="en-GB"/>
          </a:p>
        </p:txBody>
      </p:sp>
      <p:sp>
        <p:nvSpPr>
          <p:cNvPr id="16" name="Picture Placeholder 8">
            <a:extLst>
              <a:ext uri="{FF2B5EF4-FFF2-40B4-BE49-F238E27FC236}">
                <a16:creationId xmlns:a16="http://schemas.microsoft.com/office/drawing/2014/main" id="{FC2F2385-57DB-A747-6B29-295BC9B9AD71}"/>
              </a:ext>
            </a:extLst>
          </p:cNvPr>
          <p:cNvSpPr>
            <a:spLocks noGrp="1"/>
          </p:cNvSpPr>
          <p:nvPr>
            <p:ph type="pic" sz="quarter" idx="19"/>
          </p:nvPr>
        </p:nvSpPr>
        <p:spPr>
          <a:xfrm>
            <a:off x="1724769" y="1619250"/>
            <a:ext cx="1187450" cy="900112"/>
          </a:xfrm>
          <a:solidFill>
            <a:schemeClr val="bg1"/>
          </a:solidFill>
        </p:spPr>
        <p:txBody>
          <a:bodyPr/>
          <a:lstStyle>
            <a:lvl1pPr>
              <a:defRPr sz="1000" b="0"/>
            </a:lvl1pPr>
          </a:lstStyle>
          <a:p>
            <a:endParaRPr lang="en-GB"/>
          </a:p>
        </p:txBody>
      </p:sp>
      <p:sp>
        <p:nvSpPr>
          <p:cNvPr id="17" name="Picture Placeholder 8">
            <a:extLst>
              <a:ext uri="{FF2B5EF4-FFF2-40B4-BE49-F238E27FC236}">
                <a16:creationId xmlns:a16="http://schemas.microsoft.com/office/drawing/2014/main" id="{C0B5FB23-4AF3-7B08-960E-7265334DBF6E}"/>
              </a:ext>
            </a:extLst>
          </p:cNvPr>
          <p:cNvSpPr>
            <a:spLocks noGrp="1"/>
          </p:cNvSpPr>
          <p:nvPr>
            <p:ph type="pic" sz="quarter" idx="20"/>
          </p:nvPr>
        </p:nvSpPr>
        <p:spPr>
          <a:xfrm>
            <a:off x="1724769" y="2759075"/>
            <a:ext cx="1187450" cy="900112"/>
          </a:xfrm>
          <a:solidFill>
            <a:schemeClr val="bg1"/>
          </a:solidFill>
        </p:spPr>
        <p:txBody>
          <a:bodyPr/>
          <a:lstStyle>
            <a:lvl1pPr>
              <a:defRPr sz="1000" b="0"/>
            </a:lvl1pPr>
          </a:lstStyle>
          <a:p>
            <a:endParaRPr lang="en-GB"/>
          </a:p>
        </p:txBody>
      </p:sp>
      <p:sp>
        <p:nvSpPr>
          <p:cNvPr id="18" name="Picture Placeholder 8">
            <a:extLst>
              <a:ext uri="{FF2B5EF4-FFF2-40B4-BE49-F238E27FC236}">
                <a16:creationId xmlns:a16="http://schemas.microsoft.com/office/drawing/2014/main" id="{EE6D3B0E-810B-C320-1859-43DE5C800F5E}"/>
              </a:ext>
            </a:extLst>
          </p:cNvPr>
          <p:cNvSpPr>
            <a:spLocks noGrp="1"/>
          </p:cNvSpPr>
          <p:nvPr>
            <p:ph type="pic" sz="quarter" idx="21"/>
          </p:nvPr>
        </p:nvSpPr>
        <p:spPr>
          <a:xfrm>
            <a:off x="1724769" y="3898900"/>
            <a:ext cx="1187450" cy="900112"/>
          </a:xfrm>
          <a:solidFill>
            <a:schemeClr val="bg1"/>
          </a:solidFill>
        </p:spPr>
        <p:txBody>
          <a:bodyPr/>
          <a:lstStyle>
            <a:lvl1pPr>
              <a:defRPr sz="1000" b="0"/>
            </a:lvl1pPr>
          </a:lstStyle>
          <a:p>
            <a:endParaRPr lang="en-GB"/>
          </a:p>
        </p:txBody>
      </p:sp>
      <p:sp>
        <p:nvSpPr>
          <p:cNvPr id="19" name="Picture Placeholder 8">
            <a:extLst>
              <a:ext uri="{FF2B5EF4-FFF2-40B4-BE49-F238E27FC236}">
                <a16:creationId xmlns:a16="http://schemas.microsoft.com/office/drawing/2014/main" id="{FABFC5D8-BB46-4284-97DC-B113DFC73111}"/>
              </a:ext>
            </a:extLst>
          </p:cNvPr>
          <p:cNvSpPr>
            <a:spLocks noGrp="1"/>
          </p:cNvSpPr>
          <p:nvPr>
            <p:ph type="pic" sz="quarter" idx="22"/>
          </p:nvPr>
        </p:nvSpPr>
        <p:spPr>
          <a:xfrm>
            <a:off x="1724769" y="5038726"/>
            <a:ext cx="1187450" cy="900112"/>
          </a:xfrm>
          <a:solidFill>
            <a:schemeClr val="bg1"/>
          </a:solidFill>
        </p:spPr>
        <p:txBody>
          <a:bodyPr/>
          <a:lstStyle>
            <a:lvl1pPr>
              <a:defRPr sz="1000" b="0"/>
            </a:lvl1pPr>
          </a:lstStyle>
          <a:p>
            <a:endParaRPr lang="en-GB"/>
          </a:p>
        </p:txBody>
      </p:sp>
      <p:sp>
        <p:nvSpPr>
          <p:cNvPr id="21" name="Picture Placeholder 8">
            <a:extLst>
              <a:ext uri="{FF2B5EF4-FFF2-40B4-BE49-F238E27FC236}">
                <a16:creationId xmlns:a16="http://schemas.microsoft.com/office/drawing/2014/main" id="{457436CE-0F3A-C0C5-58ED-817C3F0F4D8B}"/>
              </a:ext>
            </a:extLst>
          </p:cNvPr>
          <p:cNvSpPr>
            <a:spLocks noGrp="1"/>
          </p:cNvSpPr>
          <p:nvPr>
            <p:ph type="pic" sz="quarter" idx="24"/>
          </p:nvPr>
        </p:nvSpPr>
        <p:spPr>
          <a:xfrm>
            <a:off x="2985138" y="1619250"/>
            <a:ext cx="1187450" cy="900112"/>
          </a:xfrm>
          <a:solidFill>
            <a:schemeClr val="bg1"/>
          </a:solidFill>
        </p:spPr>
        <p:txBody>
          <a:bodyPr/>
          <a:lstStyle>
            <a:lvl1pPr>
              <a:defRPr sz="1000" b="0"/>
            </a:lvl1pPr>
          </a:lstStyle>
          <a:p>
            <a:endParaRPr lang="en-GB"/>
          </a:p>
        </p:txBody>
      </p:sp>
      <p:sp>
        <p:nvSpPr>
          <p:cNvPr id="22" name="Picture Placeholder 8">
            <a:extLst>
              <a:ext uri="{FF2B5EF4-FFF2-40B4-BE49-F238E27FC236}">
                <a16:creationId xmlns:a16="http://schemas.microsoft.com/office/drawing/2014/main" id="{6664FCA1-79D8-A9FC-D3F3-361B1FD6D94F}"/>
              </a:ext>
            </a:extLst>
          </p:cNvPr>
          <p:cNvSpPr>
            <a:spLocks noGrp="1"/>
          </p:cNvSpPr>
          <p:nvPr>
            <p:ph type="pic" sz="quarter" idx="25"/>
          </p:nvPr>
        </p:nvSpPr>
        <p:spPr>
          <a:xfrm>
            <a:off x="2985138" y="2759075"/>
            <a:ext cx="1187450" cy="900112"/>
          </a:xfrm>
          <a:solidFill>
            <a:schemeClr val="bg1"/>
          </a:solidFill>
        </p:spPr>
        <p:txBody>
          <a:bodyPr/>
          <a:lstStyle>
            <a:lvl1pPr>
              <a:defRPr sz="1000" b="0"/>
            </a:lvl1pPr>
          </a:lstStyle>
          <a:p>
            <a:endParaRPr lang="en-GB"/>
          </a:p>
        </p:txBody>
      </p:sp>
      <p:sp>
        <p:nvSpPr>
          <p:cNvPr id="23" name="Picture Placeholder 8">
            <a:extLst>
              <a:ext uri="{FF2B5EF4-FFF2-40B4-BE49-F238E27FC236}">
                <a16:creationId xmlns:a16="http://schemas.microsoft.com/office/drawing/2014/main" id="{0EEF28C5-3214-FEA8-C997-0902BF309E3F}"/>
              </a:ext>
            </a:extLst>
          </p:cNvPr>
          <p:cNvSpPr>
            <a:spLocks noGrp="1"/>
          </p:cNvSpPr>
          <p:nvPr>
            <p:ph type="pic" sz="quarter" idx="26"/>
          </p:nvPr>
        </p:nvSpPr>
        <p:spPr>
          <a:xfrm>
            <a:off x="2985138" y="3898900"/>
            <a:ext cx="1187450" cy="900112"/>
          </a:xfrm>
          <a:solidFill>
            <a:schemeClr val="bg1"/>
          </a:solidFill>
        </p:spPr>
        <p:txBody>
          <a:bodyPr/>
          <a:lstStyle>
            <a:lvl1pPr>
              <a:defRPr sz="1000" b="0"/>
            </a:lvl1pPr>
          </a:lstStyle>
          <a:p>
            <a:endParaRPr lang="en-GB"/>
          </a:p>
        </p:txBody>
      </p:sp>
      <p:sp>
        <p:nvSpPr>
          <p:cNvPr id="24" name="Picture Placeholder 8">
            <a:extLst>
              <a:ext uri="{FF2B5EF4-FFF2-40B4-BE49-F238E27FC236}">
                <a16:creationId xmlns:a16="http://schemas.microsoft.com/office/drawing/2014/main" id="{021FFE55-4485-89A9-43DD-0EABA47C8436}"/>
              </a:ext>
            </a:extLst>
          </p:cNvPr>
          <p:cNvSpPr>
            <a:spLocks noGrp="1"/>
          </p:cNvSpPr>
          <p:nvPr>
            <p:ph type="pic" sz="quarter" idx="27"/>
          </p:nvPr>
        </p:nvSpPr>
        <p:spPr>
          <a:xfrm>
            <a:off x="2985138" y="5038726"/>
            <a:ext cx="1187450" cy="900112"/>
          </a:xfrm>
          <a:solidFill>
            <a:schemeClr val="bg1"/>
          </a:solidFill>
        </p:spPr>
        <p:txBody>
          <a:bodyPr/>
          <a:lstStyle>
            <a:lvl1pPr>
              <a:defRPr sz="1000" b="0"/>
            </a:lvl1pPr>
          </a:lstStyle>
          <a:p>
            <a:endParaRPr lang="en-GB"/>
          </a:p>
        </p:txBody>
      </p:sp>
      <p:sp>
        <p:nvSpPr>
          <p:cNvPr id="26" name="Picture Placeholder 8">
            <a:extLst>
              <a:ext uri="{FF2B5EF4-FFF2-40B4-BE49-F238E27FC236}">
                <a16:creationId xmlns:a16="http://schemas.microsoft.com/office/drawing/2014/main" id="{21670CA7-235E-2F87-5E99-E68D843BFF59}"/>
              </a:ext>
            </a:extLst>
          </p:cNvPr>
          <p:cNvSpPr>
            <a:spLocks noGrp="1"/>
          </p:cNvSpPr>
          <p:nvPr>
            <p:ph type="pic" sz="quarter" idx="29"/>
          </p:nvPr>
        </p:nvSpPr>
        <p:spPr>
          <a:xfrm>
            <a:off x="4245507" y="1619250"/>
            <a:ext cx="1187450" cy="900112"/>
          </a:xfrm>
          <a:solidFill>
            <a:schemeClr val="bg1"/>
          </a:solidFill>
        </p:spPr>
        <p:txBody>
          <a:bodyPr/>
          <a:lstStyle>
            <a:lvl1pPr>
              <a:defRPr sz="1000" b="0"/>
            </a:lvl1pPr>
          </a:lstStyle>
          <a:p>
            <a:endParaRPr lang="en-GB"/>
          </a:p>
        </p:txBody>
      </p:sp>
      <p:sp>
        <p:nvSpPr>
          <p:cNvPr id="27" name="Picture Placeholder 8">
            <a:extLst>
              <a:ext uri="{FF2B5EF4-FFF2-40B4-BE49-F238E27FC236}">
                <a16:creationId xmlns:a16="http://schemas.microsoft.com/office/drawing/2014/main" id="{B356E86C-2558-A29A-3ACC-83E70FCB1660}"/>
              </a:ext>
            </a:extLst>
          </p:cNvPr>
          <p:cNvSpPr>
            <a:spLocks noGrp="1"/>
          </p:cNvSpPr>
          <p:nvPr>
            <p:ph type="pic" sz="quarter" idx="30"/>
          </p:nvPr>
        </p:nvSpPr>
        <p:spPr>
          <a:xfrm>
            <a:off x="4245507" y="2759075"/>
            <a:ext cx="1187450" cy="900112"/>
          </a:xfrm>
          <a:solidFill>
            <a:schemeClr val="bg1"/>
          </a:solidFill>
        </p:spPr>
        <p:txBody>
          <a:bodyPr/>
          <a:lstStyle>
            <a:lvl1pPr>
              <a:defRPr sz="1000" b="0"/>
            </a:lvl1pPr>
          </a:lstStyle>
          <a:p>
            <a:endParaRPr lang="en-GB"/>
          </a:p>
        </p:txBody>
      </p:sp>
      <p:sp>
        <p:nvSpPr>
          <p:cNvPr id="28" name="Picture Placeholder 8">
            <a:extLst>
              <a:ext uri="{FF2B5EF4-FFF2-40B4-BE49-F238E27FC236}">
                <a16:creationId xmlns:a16="http://schemas.microsoft.com/office/drawing/2014/main" id="{18B87E8A-4A22-8E28-866B-E00A97773B83}"/>
              </a:ext>
            </a:extLst>
          </p:cNvPr>
          <p:cNvSpPr>
            <a:spLocks noGrp="1"/>
          </p:cNvSpPr>
          <p:nvPr>
            <p:ph type="pic" sz="quarter" idx="31"/>
          </p:nvPr>
        </p:nvSpPr>
        <p:spPr>
          <a:xfrm>
            <a:off x="4245507" y="3898900"/>
            <a:ext cx="1187450" cy="900112"/>
          </a:xfrm>
          <a:solidFill>
            <a:schemeClr val="bg1"/>
          </a:solidFill>
        </p:spPr>
        <p:txBody>
          <a:bodyPr/>
          <a:lstStyle>
            <a:lvl1pPr>
              <a:defRPr sz="1000" b="0"/>
            </a:lvl1pPr>
          </a:lstStyle>
          <a:p>
            <a:endParaRPr lang="en-GB"/>
          </a:p>
        </p:txBody>
      </p:sp>
      <p:sp>
        <p:nvSpPr>
          <p:cNvPr id="29" name="Picture Placeholder 8">
            <a:extLst>
              <a:ext uri="{FF2B5EF4-FFF2-40B4-BE49-F238E27FC236}">
                <a16:creationId xmlns:a16="http://schemas.microsoft.com/office/drawing/2014/main" id="{44786B04-F2E8-20BD-1E52-8D100F53A3F9}"/>
              </a:ext>
            </a:extLst>
          </p:cNvPr>
          <p:cNvSpPr>
            <a:spLocks noGrp="1"/>
          </p:cNvSpPr>
          <p:nvPr>
            <p:ph type="pic" sz="quarter" idx="32"/>
          </p:nvPr>
        </p:nvSpPr>
        <p:spPr>
          <a:xfrm>
            <a:off x="4245507" y="5038726"/>
            <a:ext cx="1187450" cy="900112"/>
          </a:xfrm>
          <a:solidFill>
            <a:schemeClr val="bg1"/>
          </a:solidFill>
        </p:spPr>
        <p:txBody>
          <a:bodyPr/>
          <a:lstStyle>
            <a:lvl1pPr>
              <a:defRPr sz="1000" b="0"/>
            </a:lvl1pPr>
          </a:lstStyle>
          <a:p>
            <a:endParaRPr lang="en-GB"/>
          </a:p>
        </p:txBody>
      </p:sp>
      <p:sp>
        <p:nvSpPr>
          <p:cNvPr id="31" name="Picture Placeholder 8">
            <a:extLst>
              <a:ext uri="{FF2B5EF4-FFF2-40B4-BE49-F238E27FC236}">
                <a16:creationId xmlns:a16="http://schemas.microsoft.com/office/drawing/2014/main" id="{91FF5BCB-6AD5-7F54-0151-5AD3369FE551}"/>
              </a:ext>
            </a:extLst>
          </p:cNvPr>
          <p:cNvSpPr>
            <a:spLocks noGrp="1"/>
          </p:cNvSpPr>
          <p:nvPr>
            <p:ph type="pic" sz="quarter" idx="34"/>
          </p:nvPr>
        </p:nvSpPr>
        <p:spPr>
          <a:xfrm>
            <a:off x="5505876" y="1619250"/>
            <a:ext cx="1187450" cy="900112"/>
          </a:xfrm>
          <a:solidFill>
            <a:schemeClr val="bg1"/>
          </a:solidFill>
        </p:spPr>
        <p:txBody>
          <a:bodyPr/>
          <a:lstStyle>
            <a:lvl1pPr>
              <a:defRPr sz="1000" b="0"/>
            </a:lvl1pPr>
          </a:lstStyle>
          <a:p>
            <a:endParaRPr lang="en-GB"/>
          </a:p>
        </p:txBody>
      </p:sp>
      <p:sp>
        <p:nvSpPr>
          <p:cNvPr id="32" name="Picture Placeholder 8">
            <a:extLst>
              <a:ext uri="{FF2B5EF4-FFF2-40B4-BE49-F238E27FC236}">
                <a16:creationId xmlns:a16="http://schemas.microsoft.com/office/drawing/2014/main" id="{010F67FF-2F93-DAAB-2954-CDDA6D97616A}"/>
              </a:ext>
            </a:extLst>
          </p:cNvPr>
          <p:cNvSpPr>
            <a:spLocks noGrp="1"/>
          </p:cNvSpPr>
          <p:nvPr>
            <p:ph type="pic" sz="quarter" idx="35"/>
          </p:nvPr>
        </p:nvSpPr>
        <p:spPr>
          <a:xfrm>
            <a:off x="5505876" y="2759075"/>
            <a:ext cx="1187450" cy="900112"/>
          </a:xfrm>
          <a:solidFill>
            <a:schemeClr val="bg1"/>
          </a:solidFill>
        </p:spPr>
        <p:txBody>
          <a:bodyPr/>
          <a:lstStyle>
            <a:lvl1pPr>
              <a:defRPr sz="1000" b="0"/>
            </a:lvl1pPr>
          </a:lstStyle>
          <a:p>
            <a:endParaRPr lang="en-GB"/>
          </a:p>
        </p:txBody>
      </p:sp>
      <p:sp>
        <p:nvSpPr>
          <p:cNvPr id="33" name="Picture Placeholder 8">
            <a:extLst>
              <a:ext uri="{FF2B5EF4-FFF2-40B4-BE49-F238E27FC236}">
                <a16:creationId xmlns:a16="http://schemas.microsoft.com/office/drawing/2014/main" id="{C874DCEF-41F0-F613-DF79-81CF09C0621E}"/>
              </a:ext>
            </a:extLst>
          </p:cNvPr>
          <p:cNvSpPr>
            <a:spLocks noGrp="1"/>
          </p:cNvSpPr>
          <p:nvPr>
            <p:ph type="pic" sz="quarter" idx="36"/>
          </p:nvPr>
        </p:nvSpPr>
        <p:spPr>
          <a:xfrm>
            <a:off x="5505876" y="3898900"/>
            <a:ext cx="1187450" cy="900112"/>
          </a:xfrm>
          <a:solidFill>
            <a:schemeClr val="bg1"/>
          </a:solidFill>
        </p:spPr>
        <p:txBody>
          <a:bodyPr/>
          <a:lstStyle>
            <a:lvl1pPr>
              <a:defRPr sz="1000" b="0"/>
            </a:lvl1pPr>
          </a:lstStyle>
          <a:p>
            <a:endParaRPr lang="en-GB"/>
          </a:p>
        </p:txBody>
      </p:sp>
      <p:sp>
        <p:nvSpPr>
          <p:cNvPr id="34" name="Picture Placeholder 8">
            <a:extLst>
              <a:ext uri="{FF2B5EF4-FFF2-40B4-BE49-F238E27FC236}">
                <a16:creationId xmlns:a16="http://schemas.microsoft.com/office/drawing/2014/main" id="{E2B12FFF-1618-E692-3612-273297355345}"/>
              </a:ext>
            </a:extLst>
          </p:cNvPr>
          <p:cNvSpPr>
            <a:spLocks noGrp="1"/>
          </p:cNvSpPr>
          <p:nvPr>
            <p:ph type="pic" sz="quarter" idx="37"/>
          </p:nvPr>
        </p:nvSpPr>
        <p:spPr>
          <a:xfrm>
            <a:off x="5505876" y="5038726"/>
            <a:ext cx="1187450" cy="900112"/>
          </a:xfrm>
          <a:solidFill>
            <a:schemeClr val="bg1"/>
          </a:solidFill>
        </p:spPr>
        <p:txBody>
          <a:bodyPr/>
          <a:lstStyle>
            <a:lvl1pPr>
              <a:defRPr sz="1000" b="0"/>
            </a:lvl1pPr>
          </a:lstStyle>
          <a:p>
            <a:endParaRPr lang="en-GB"/>
          </a:p>
        </p:txBody>
      </p:sp>
      <p:sp>
        <p:nvSpPr>
          <p:cNvPr id="36" name="Picture Placeholder 8">
            <a:extLst>
              <a:ext uri="{FF2B5EF4-FFF2-40B4-BE49-F238E27FC236}">
                <a16:creationId xmlns:a16="http://schemas.microsoft.com/office/drawing/2014/main" id="{BFD53933-31B4-68CC-78BB-8922FF9091C0}"/>
              </a:ext>
            </a:extLst>
          </p:cNvPr>
          <p:cNvSpPr>
            <a:spLocks noGrp="1"/>
          </p:cNvSpPr>
          <p:nvPr>
            <p:ph type="pic" sz="quarter" idx="39"/>
          </p:nvPr>
        </p:nvSpPr>
        <p:spPr>
          <a:xfrm>
            <a:off x="6766245" y="1619250"/>
            <a:ext cx="1187450" cy="900112"/>
          </a:xfrm>
          <a:solidFill>
            <a:schemeClr val="bg1"/>
          </a:solidFill>
        </p:spPr>
        <p:txBody>
          <a:bodyPr/>
          <a:lstStyle>
            <a:lvl1pPr>
              <a:defRPr sz="1000" b="0"/>
            </a:lvl1pPr>
          </a:lstStyle>
          <a:p>
            <a:endParaRPr lang="en-GB"/>
          </a:p>
        </p:txBody>
      </p:sp>
      <p:sp>
        <p:nvSpPr>
          <p:cNvPr id="37" name="Picture Placeholder 8">
            <a:extLst>
              <a:ext uri="{FF2B5EF4-FFF2-40B4-BE49-F238E27FC236}">
                <a16:creationId xmlns:a16="http://schemas.microsoft.com/office/drawing/2014/main" id="{1DBE3AFF-AD5D-C726-9491-D53E953857DA}"/>
              </a:ext>
            </a:extLst>
          </p:cNvPr>
          <p:cNvSpPr>
            <a:spLocks noGrp="1"/>
          </p:cNvSpPr>
          <p:nvPr>
            <p:ph type="pic" sz="quarter" idx="40"/>
          </p:nvPr>
        </p:nvSpPr>
        <p:spPr>
          <a:xfrm>
            <a:off x="6766245" y="2759075"/>
            <a:ext cx="1187450" cy="900112"/>
          </a:xfrm>
          <a:solidFill>
            <a:schemeClr val="bg1"/>
          </a:solidFill>
        </p:spPr>
        <p:txBody>
          <a:bodyPr/>
          <a:lstStyle>
            <a:lvl1pPr>
              <a:defRPr sz="1000" b="0"/>
            </a:lvl1pPr>
          </a:lstStyle>
          <a:p>
            <a:endParaRPr lang="en-GB"/>
          </a:p>
        </p:txBody>
      </p:sp>
      <p:sp>
        <p:nvSpPr>
          <p:cNvPr id="38" name="Picture Placeholder 8">
            <a:extLst>
              <a:ext uri="{FF2B5EF4-FFF2-40B4-BE49-F238E27FC236}">
                <a16:creationId xmlns:a16="http://schemas.microsoft.com/office/drawing/2014/main" id="{1977233D-181C-2500-44DE-DF4C49DAA0A7}"/>
              </a:ext>
            </a:extLst>
          </p:cNvPr>
          <p:cNvSpPr>
            <a:spLocks noGrp="1"/>
          </p:cNvSpPr>
          <p:nvPr>
            <p:ph type="pic" sz="quarter" idx="41"/>
          </p:nvPr>
        </p:nvSpPr>
        <p:spPr>
          <a:xfrm>
            <a:off x="6766245" y="3898900"/>
            <a:ext cx="1187450" cy="900112"/>
          </a:xfrm>
          <a:solidFill>
            <a:schemeClr val="bg1"/>
          </a:solidFill>
        </p:spPr>
        <p:txBody>
          <a:bodyPr/>
          <a:lstStyle>
            <a:lvl1pPr>
              <a:defRPr sz="1000" b="0"/>
            </a:lvl1pPr>
          </a:lstStyle>
          <a:p>
            <a:endParaRPr lang="en-GB"/>
          </a:p>
        </p:txBody>
      </p:sp>
      <p:sp>
        <p:nvSpPr>
          <p:cNvPr id="39" name="Picture Placeholder 8">
            <a:extLst>
              <a:ext uri="{FF2B5EF4-FFF2-40B4-BE49-F238E27FC236}">
                <a16:creationId xmlns:a16="http://schemas.microsoft.com/office/drawing/2014/main" id="{9C3DA4D5-1C2B-3A29-BBAC-001D08A862C3}"/>
              </a:ext>
            </a:extLst>
          </p:cNvPr>
          <p:cNvSpPr>
            <a:spLocks noGrp="1"/>
          </p:cNvSpPr>
          <p:nvPr>
            <p:ph type="pic" sz="quarter" idx="42"/>
          </p:nvPr>
        </p:nvSpPr>
        <p:spPr>
          <a:xfrm>
            <a:off x="6766245" y="5038726"/>
            <a:ext cx="1187450" cy="900112"/>
          </a:xfrm>
          <a:solidFill>
            <a:schemeClr val="bg1"/>
          </a:solidFill>
        </p:spPr>
        <p:txBody>
          <a:bodyPr/>
          <a:lstStyle>
            <a:lvl1pPr>
              <a:defRPr sz="1000" b="0"/>
            </a:lvl1pPr>
          </a:lstStyle>
          <a:p>
            <a:endParaRPr lang="en-GB"/>
          </a:p>
        </p:txBody>
      </p:sp>
      <p:sp>
        <p:nvSpPr>
          <p:cNvPr id="41" name="Picture Placeholder 8">
            <a:extLst>
              <a:ext uri="{FF2B5EF4-FFF2-40B4-BE49-F238E27FC236}">
                <a16:creationId xmlns:a16="http://schemas.microsoft.com/office/drawing/2014/main" id="{90F27DD5-6389-D2E5-44BE-8BD2C143C5ED}"/>
              </a:ext>
            </a:extLst>
          </p:cNvPr>
          <p:cNvSpPr>
            <a:spLocks noGrp="1"/>
          </p:cNvSpPr>
          <p:nvPr>
            <p:ph type="pic" sz="quarter" idx="44"/>
          </p:nvPr>
        </p:nvSpPr>
        <p:spPr>
          <a:xfrm>
            <a:off x="8026614" y="1619250"/>
            <a:ext cx="1187450" cy="900112"/>
          </a:xfrm>
          <a:solidFill>
            <a:schemeClr val="bg1"/>
          </a:solidFill>
        </p:spPr>
        <p:txBody>
          <a:bodyPr/>
          <a:lstStyle>
            <a:lvl1pPr>
              <a:defRPr sz="1000" b="0"/>
            </a:lvl1pPr>
          </a:lstStyle>
          <a:p>
            <a:endParaRPr lang="en-GB"/>
          </a:p>
        </p:txBody>
      </p:sp>
      <p:sp>
        <p:nvSpPr>
          <p:cNvPr id="42" name="Picture Placeholder 8">
            <a:extLst>
              <a:ext uri="{FF2B5EF4-FFF2-40B4-BE49-F238E27FC236}">
                <a16:creationId xmlns:a16="http://schemas.microsoft.com/office/drawing/2014/main" id="{33724554-9471-482C-1BAC-6DFAC1385340}"/>
              </a:ext>
            </a:extLst>
          </p:cNvPr>
          <p:cNvSpPr>
            <a:spLocks noGrp="1"/>
          </p:cNvSpPr>
          <p:nvPr>
            <p:ph type="pic" sz="quarter" idx="45"/>
          </p:nvPr>
        </p:nvSpPr>
        <p:spPr>
          <a:xfrm>
            <a:off x="8026614" y="2759075"/>
            <a:ext cx="1187450" cy="900112"/>
          </a:xfrm>
          <a:solidFill>
            <a:schemeClr val="bg1"/>
          </a:solidFill>
        </p:spPr>
        <p:txBody>
          <a:bodyPr/>
          <a:lstStyle>
            <a:lvl1pPr>
              <a:defRPr sz="1000" b="0"/>
            </a:lvl1pPr>
          </a:lstStyle>
          <a:p>
            <a:endParaRPr lang="en-GB"/>
          </a:p>
        </p:txBody>
      </p:sp>
      <p:sp>
        <p:nvSpPr>
          <p:cNvPr id="43" name="Picture Placeholder 8">
            <a:extLst>
              <a:ext uri="{FF2B5EF4-FFF2-40B4-BE49-F238E27FC236}">
                <a16:creationId xmlns:a16="http://schemas.microsoft.com/office/drawing/2014/main" id="{D343C1C0-FD10-7496-12A6-6CE04DFF1AC2}"/>
              </a:ext>
            </a:extLst>
          </p:cNvPr>
          <p:cNvSpPr>
            <a:spLocks noGrp="1"/>
          </p:cNvSpPr>
          <p:nvPr>
            <p:ph type="pic" sz="quarter" idx="46"/>
          </p:nvPr>
        </p:nvSpPr>
        <p:spPr>
          <a:xfrm>
            <a:off x="8026614" y="3898900"/>
            <a:ext cx="1187450" cy="900112"/>
          </a:xfrm>
          <a:solidFill>
            <a:schemeClr val="bg1"/>
          </a:solidFill>
        </p:spPr>
        <p:txBody>
          <a:bodyPr/>
          <a:lstStyle>
            <a:lvl1pPr>
              <a:defRPr sz="1000" b="0"/>
            </a:lvl1pPr>
          </a:lstStyle>
          <a:p>
            <a:endParaRPr lang="en-GB"/>
          </a:p>
        </p:txBody>
      </p:sp>
      <p:sp>
        <p:nvSpPr>
          <p:cNvPr id="44" name="Picture Placeholder 8">
            <a:extLst>
              <a:ext uri="{FF2B5EF4-FFF2-40B4-BE49-F238E27FC236}">
                <a16:creationId xmlns:a16="http://schemas.microsoft.com/office/drawing/2014/main" id="{7CEF96C3-E79B-82F7-AF23-5063CD9DFBD0}"/>
              </a:ext>
            </a:extLst>
          </p:cNvPr>
          <p:cNvSpPr>
            <a:spLocks noGrp="1"/>
          </p:cNvSpPr>
          <p:nvPr>
            <p:ph type="pic" sz="quarter" idx="47"/>
          </p:nvPr>
        </p:nvSpPr>
        <p:spPr>
          <a:xfrm>
            <a:off x="8026614" y="5038726"/>
            <a:ext cx="1187450" cy="900112"/>
          </a:xfrm>
          <a:solidFill>
            <a:schemeClr val="bg1"/>
          </a:solidFill>
        </p:spPr>
        <p:txBody>
          <a:bodyPr/>
          <a:lstStyle>
            <a:lvl1pPr>
              <a:defRPr sz="1000" b="0"/>
            </a:lvl1pPr>
          </a:lstStyle>
          <a:p>
            <a:endParaRPr lang="en-GB"/>
          </a:p>
        </p:txBody>
      </p:sp>
      <p:sp>
        <p:nvSpPr>
          <p:cNvPr id="46" name="Picture Placeholder 8">
            <a:extLst>
              <a:ext uri="{FF2B5EF4-FFF2-40B4-BE49-F238E27FC236}">
                <a16:creationId xmlns:a16="http://schemas.microsoft.com/office/drawing/2014/main" id="{BC5B4425-ABD9-F915-192A-0C0EA413D4A5}"/>
              </a:ext>
            </a:extLst>
          </p:cNvPr>
          <p:cNvSpPr>
            <a:spLocks noGrp="1"/>
          </p:cNvSpPr>
          <p:nvPr>
            <p:ph type="pic" sz="quarter" idx="49"/>
          </p:nvPr>
        </p:nvSpPr>
        <p:spPr>
          <a:xfrm>
            <a:off x="9286983" y="1619250"/>
            <a:ext cx="1187450" cy="900112"/>
          </a:xfrm>
          <a:solidFill>
            <a:schemeClr val="bg1"/>
          </a:solidFill>
        </p:spPr>
        <p:txBody>
          <a:bodyPr/>
          <a:lstStyle>
            <a:lvl1pPr>
              <a:defRPr sz="1000" b="0"/>
            </a:lvl1pPr>
          </a:lstStyle>
          <a:p>
            <a:endParaRPr lang="en-GB"/>
          </a:p>
        </p:txBody>
      </p:sp>
      <p:sp>
        <p:nvSpPr>
          <p:cNvPr id="47" name="Picture Placeholder 8">
            <a:extLst>
              <a:ext uri="{FF2B5EF4-FFF2-40B4-BE49-F238E27FC236}">
                <a16:creationId xmlns:a16="http://schemas.microsoft.com/office/drawing/2014/main" id="{FD58FD7D-B2D7-0077-46F8-B6A1063B2ACF}"/>
              </a:ext>
            </a:extLst>
          </p:cNvPr>
          <p:cNvSpPr>
            <a:spLocks noGrp="1"/>
          </p:cNvSpPr>
          <p:nvPr>
            <p:ph type="pic" sz="quarter" idx="50"/>
          </p:nvPr>
        </p:nvSpPr>
        <p:spPr>
          <a:xfrm>
            <a:off x="9286983" y="2759075"/>
            <a:ext cx="1187450" cy="900112"/>
          </a:xfrm>
          <a:solidFill>
            <a:schemeClr val="bg1"/>
          </a:solidFill>
        </p:spPr>
        <p:txBody>
          <a:bodyPr/>
          <a:lstStyle>
            <a:lvl1pPr>
              <a:defRPr sz="1000" b="0"/>
            </a:lvl1pPr>
          </a:lstStyle>
          <a:p>
            <a:endParaRPr lang="en-GB"/>
          </a:p>
        </p:txBody>
      </p:sp>
      <p:sp>
        <p:nvSpPr>
          <p:cNvPr id="48" name="Picture Placeholder 8">
            <a:extLst>
              <a:ext uri="{FF2B5EF4-FFF2-40B4-BE49-F238E27FC236}">
                <a16:creationId xmlns:a16="http://schemas.microsoft.com/office/drawing/2014/main" id="{950235AC-BA45-868B-9E88-D6E1CEBE4853}"/>
              </a:ext>
            </a:extLst>
          </p:cNvPr>
          <p:cNvSpPr>
            <a:spLocks noGrp="1"/>
          </p:cNvSpPr>
          <p:nvPr>
            <p:ph type="pic" sz="quarter" idx="51"/>
          </p:nvPr>
        </p:nvSpPr>
        <p:spPr>
          <a:xfrm>
            <a:off x="9286983" y="3898900"/>
            <a:ext cx="1187450" cy="900112"/>
          </a:xfrm>
          <a:solidFill>
            <a:schemeClr val="bg1"/>
          </a:solidFill>
        </p:spPr>
        <p:txBody>
          <a:bodyPr/>
          <a:lstStyle>
            <a:lvl1pPr>
              <a:defRPr sz="1000" b="0"/>
            </a:lvl1pPr>
          </a:lstStyle>
          <a:p>
            <a:endParaRPr lang="en-GB"/>
          </a:p>
        </p:txBody>
      </p:sp>
      <p:sp>
        <p:nvSpPr>
          <p:cNvPr id="49" name="Picture Placeholder 8">
            <a:extLst>
              <a:ext uri="{FF2B5EF4-FFF2-40B4-BE49-F238E27FC236}">
                <a16:creationId xmlns:a16="http://schemas.microsoft.com/office/drawing/2014/main" id="{26DCBC92-21D9-0ABE-0CEA-C94AB2E53A12}"/>
              </a:ext>
            </a:extLst>
          </p:cNvPr>
          <p:cNvSpPr>
            <a:spLocks noGrp="1"/>
          </p:cNvSpPr>
          <p:nvPr>
            <p:ph type="pic" sz="quarter" idx="52"/>
          </p:nvPr>
        </p:nvSpPr>
        <p:spPr>
          <a:xfrm>
            <a:off x="9286983" y="5038726"/>
            <a:ext cx="1187450" cy="900112"/>
          </a:xfrm>
          <a:solidFill>
            <a:schemeClr val="bg1"/>
          </a:solidFill>
        </p:spPr>
        <p:txBody>
          <a:bodyPr/>
          <a:lstStyle>
            <a:lvl1pPr>
              <a:defRPr sz="1000" b="0"/>
            </a:lvl1pPr>
          </a:lstStyle>
          <a:p>
            <a:endParaRPr lang="en-GB"/>
          </a:p>
        </p:txBody>
      </p:sp>
      <p:sp>
        <p:nvSpPr>
          <p:cNvPr id="51" name="Picture Placeholder 8">
            <a:extLst>
              <a:ext uri="{FF2B5EF4-FFF2-40B4-BE49-F238E27FC236}">
                <a16:creationId xmlns:a16="http://schemas.microsoft.com/office/drawing/2014/main" id="{6350D066-0826-E923-0E93-F4939A0738A3}"/>
              </a:ext>
            </a:extLst>
          </p:cNvPr>
          <p:cNvSpPr>
            <a:spLocks noGrp="1"/>
          </p:cNvSpPr>
          <p:nvPr>
            <p:ph type="pic" sz="quarter" idx="54"/>
          </p:nvPr>
        </p:nvSpPr>
        <p:spPr>
          <a:xfrm>
            <a:off x="10547350" y="1619250"/>
            <a:ext cx="1187450" cy="900112"/>
          </a:xfrm>
          <a:solidFill>
            <a:schemeClr val="bg1"/>
          </a:solidFill>
        </p:spPr>
        <p:txBody>
          <a:bodyPr/>
          <a:lstStyle>
            <a:lvl1pPr>
              <a:defRPr sz="1000" b="0"/>
            </a:lvl1pPr>
          </a:lstStyle>
          <a:p>
            <a:endParaRPr lang="en-GB"/>
          </a:p>
        </p:txBody>
      </p:sp>
      <p:sp>
        <p:nvSpPr>
          <p:cNvPr id="52" name="Picture Placeholder 8">
            <a:extLst>
              <a:ext uri="{FF2B5EF4-FFF2-40B4-BE49-F238E27FC236}">
                <a16:creationId xmlns:a16="http://schemas.microsoft.com/office/drawing/2014/main" id="{64A07048-DF44-85B9-DEA3-FFF1F8332313}"/>
              </a:ext>
            </a:extLst>
          </p:cNvPr>
          <p:cNvSpPr>
            <a:spLocks noGrp="1"/>
          </p:cNvSpPr>
          <p:nvPr>
            <p:ph type="pic" sz="quarter" idx="55"/>
          </p:nvPr>
        </p:nvSpPr>
        <p:spPr>
          <a:xfrm>
            <a:off x="10547350" y="2759075"/>
            <a:ext cx="1187450" cy="900112"/>
          </a:xfrm>
          <a:solidFill>
            <a:schemeClr val="bg1"/>
          </a:solidFill>
        </p:spPr>
        <p:txBody>
          <a:bodyPr/>
          <a:lstStyle>
            <a:lvl1pPr>
              <a:defRPr sz="1000" b="0"/>
            </a:lvl1pPr>
          </a:lstStyle>
          <a:p>
            <a:endParaRPr lang="en-GB"/>
          </a:p>
        </p:txBody>
      </p:sp>
      <p:sp>
        <p:nvSpPr>
          <p:cNvPr id="53" name="Picture Placeholder 8">
            <a:extLst>
              <a:ext uri="{FF2B5EF4-FFF2-40B4-BE49-F238E27FC236}">
                <a16:creationId xmlns:a16="http://schemas.microsoft.com/office/drawing/2014/main" id="{E6285AC0-5674-3A93-E30E-676E00290559}"/>
              </a:ext>
            </a:extLst>
          </p:cNvPr>
          <p:cNvSpPr>
            <a:spLocks noGrp="1"/>
          </p:cNvSpPr>
          <p:nvPr>
            <p:ph type="pic" sz="quarter" idx="56"/>
          </p:nvPr>
        </p:nvSpPr>
        <p:spPr>
          <a:xfrm>
            <a:off x="10547350" y="3898900"/>
            <a:ext cx="1187450" cy="900112"/>
          </a:xfrm>
          <a:solidFill>
            <a:schemeClr val="bg1"/>
          </a:solidFill>
        </p:spPr>
        <p:txBody>
          <a:bodyPr/>
          <a:lstStyle>
            <a:lvl1pPr>
              <a:defRPr sz="1000" b="0"/>
            </a:lvl1pPr>
          </a:lstStyle>
          <a:p>
            <a:endParaRPr lang="en-GB"/>
          </a:p>
        </p:txBody>
      </p:sp>
      <p:sp>
        <p:nvSpPr>
          <p:cNvPr id="54" name="Picture Placeholder 8">
            <a:extLst>
              <a:ext uri="{FF2B5EF4-FFF2-40B4-BE49-F238E27FC236}">
                <a16:creationId xmlns:a16="http://schemas.microsoft.com/office/drawing/2014/main" id="{C5546A5F-F6FD-0AA6-9149-7006DE6C6A75}"/>
              </a:ext>
            </a:extLst>
          </p:cNvPr>
          <p:cNvSpPr>
            <a:spLocks noGrp="1"/>
          </p:cNvSpPr>
          <p:nvPr>
            <p:ph type="pic" sz="quarter" idx="57"/>
          </p:nvPr>
        </p:nvSpPr>
        <p:spPr>
          <a:xfrm>
            <a:off x="10547350" y="5038726"/>
            <a:ext cx="1187450" cy="900112"/>
          </a:xfrm>
          <a:solidFill>
            <a:schemeClr val="bg1"/>
          </a:solidFill>
        </p:spPr>
        <p:txBody>
          <a:bodyPr/>
          <a:lstStyle>
            <a:lvl1pPr>
              <a:defRPr sz="1000" b="0"/>
            </a:lvl1pPr>
          </a:lstStyle>
          <a:p>
            <a:endParaRPr lang="en-GB"/>
          </a:p>
        </p:txBody>
      </p:sp>
    </p:spTree>
    <p:extLst>
      <p:ext uri="{BB962C8B-B14F-4D97-AF65-F5344CB8AC3E}">
        <p14:creationId xmlns:p14="http://schemas.microsoft.com/office/powerpoint/2010/main" val="1689052209"/>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6843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Cover slide_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AF2A8-CF6B-47AD-255C-5EA4610DA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 y="857"/>
            <a:ext cx="12200400" cy="686101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spcAft>
                <a:spcPts val="0"/>
              </a:spcAft>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265778" cy="365125"/>
          </a:xfrm>
          <a:prstGeom prst="rect">
            <a:avLst/>
          </a:prstGeom>
        </p:spPr>
        <p:txBody>
          <a:bodyPr lIns="0" tIns="0" rIns="0" bIns="0" anchor="t" anchorCtr="0"/>
          <a:lstStyle>
            <a:lvl1pPr>
              <a:lnSpc>
                <a:spcPct val="100000"/>
              </a:lnSpc>
              <a:defRPr sz="1400" b="0">
                <a:solidFill>
                  <a:schemeClr val="accent3"/>
                </a:solidFill>
              </a:defRPr>
            </a:lvl1pPr>
          </a:lstStyle>
          <a:p>
            <a:fld id="{35182613-3471-4BFD-8931-B2586231A9C3}" type="datetimeFigureOut">
              <a:rPr lang="en-GB" smtClean="0"/>
              <a:pPr/>
              <a:t>03/12/2024</a:t>
            </a:fld>
            <a:endParaRPr lang="en-GB"/>
          </a:p>
        </p:txBody>
      </p:sp>
      <p:pic>
        <p:nvPicPr>
          <p:cNvPr id="24" name="Graphic 23">
            <a:extLst>
              <a:ext uri="{FF2B5EF4-FFF2-40B4-BE49-F238E27FC236}">
                <a16:creationId xmlns:a16="http://schemas.microsoft.com/office/drawing/2014/main" id="{1BE4DE56-17F4-8D9F-DE65-E5AF193FB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457200"/>
            <a:ext cx="3067050" cy="514350"/>
          </a:xfrm>
          <a:prstGeom prst="rect">
            <a:avLst/>
          </a:prstGeom>
        </p:spPr>
      </p:pic>
    </p:spTree>
    <p:extLst>
      <p:ext uri="{BB962C8B-B14F-4D97-AF65-F5344CB8AC3E}">
        <p14:creationId xmlns:p14="http://schemas.microsoft.com/office/powerpoint/2010/main" val="15668330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Cover slide_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42CF24-0638-C3F6-2636-315CF4B86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6840"/>
            <a:ext cx="12192000" cy="5471160"/>
          </a:xfrm>
          <a:prstGeom prst="rect">
            <a:avLst/>
          </a:prstGeom>
        </p:spPr>
      </p:pic>
      <p:pic>
        <p:nvPicPr>
          <p:cNvPr id="9" name="Graphic 8">
            <a:extLst>
              <a:ext uri="{FF2B5EF4-FFF2-40B4-BE49-F238E27FC236}">
                <a16:creationId xmlns:a16="http://schemas.microsoft.com/office/drawing/2014/main" id="{66BE0AAC-63EB-0E63-55B6-81F9209272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7200" y="457200"/>
            <a:ext cx="3067050" cy="51435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buNone/>
              <a:defRPr sz="1800" b="0" spc="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322222" cy="365125"/>
          </a:xfrm>
          <a:prstGeom prst="rect">
            <a:avLst/>
          </a:prstGeom>
        </p:spPr>
        <p:txBody>
          <a:bodyPr lIns="0" tIns="0" rIns="0" bIns="0" anchor="t" anchorCtr="0"/>
          <a:lstStyle>
            <a:lvl1pPr>
              <a:lnSpc>
                <a:spcPct val="100000"/>
              </a:lnSpc>
              <a:defRPr sz="1400" b="0">
                <a:solidFill>
                  <a:schemeClr val="accent1"/>
                </a:solidFill>
              </a:defRPr>
            </a:lvl1pPr>
          </a:lstStyle>
          <a:p>
            <a:fld id="{35182613-3471-4BFD-8931-B2586231A9C3}" type="datetimeFigureOut">
              <a:rPr lang="en-GB" smtClean="0"/>
              <a:pPr/>
              <a:t>03/12/2024</a:t>
            </a:fld>
            <a:endParaRPr lang="en-GB"/>
          </a:p>
        </p:txBody>
      </p:sp>
    </p:spTree>
    <p:extLst>
      <p:ext uri="{BB962C8B-B14F-4D97-AF65-F5344CB8AC3E}">
        <p14:creationId xmlns:p14="http://schemas.microsoft.com/office/powerpoint/2010/main" val="3116822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over slide_green +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468978" cy="365125"/>
          </a:xfrm>
          <a:prstGeom prst="rect">
            <a:avLst/>
          </a:prstGeom>
        </p:spPr>
        <p:txBody>
          <a:bodyPr lIns="0" tIns="0" rIns="0" bIns="0" anchor="t" anchorCtr="0"/>
          <a:lstStyle>
            <a:lvl1pPr>
              <a:lnSpc>
                <a:spcPct val="100000"/>
              </a:lnSpc>
              <a:defRPr sz="1400" b="0">
                <a:solidFill>
                  <a:schemeClr val="accent3"/>
                </a:solidFill>
              </a:defRPr>
            </a:lvl1pPr>
          </a:lstStyle>
          <a:p>
            <a:fld id="{35182613-3471-4BFD-8931-B2586231A9C3}" type="datetimeFigureOut">
              <a:rPr lang="en-GB" smtClean="0"/>
              <a:pPr/>
              <a:t>03/12/2024</a:t>
            </a:fld>
            <a:endParaRPr lang="en-GB"/>
          </a:p>
        </p:txBody>
      </p:sp>
      <p:pic>
        <p:nvPicPr>
          <p:cNvPr id="9" name="Graphic 8">
            <a:extLst>
              <a:ext uri="{FF2B5EF4-FFF2-40B4-BE49-F238E27FC236}">
                <a16:creationId xmlns:a16="http://schemas.microsoft.com/office/drawing/2014/main" id="{5C253B67-0B67-9466-5E1C-2726424B7B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pic>
        <p:nvPicPr>
          <p:cNvPr id="11" name="Graphic 10">
            <a:extLst>
              <a:ext uri="{FF2B5EF4-FFF2-40B4-BE49-F238E27FC236}">
                <a16:creationId xmlns:a16="http://schemas.microsoft.com/office/drawing/2014/main" id="{1879619F-0088-0D3B-6F26-3FBFCB8D61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97200" y="2692800"/>
            <a:ext cx="3536421" cy="3708000"/>
          </a:xfrm>
          <a:prstGeom prst="rect">
            <a:avLst/>
          </a:prstGeom>
        </p:spPr>
      </p:pic>
    </p:spTree>
    <p:extLst>
      <p:ext uri="{BB962C8B-B14F-4D97-AF65-F5344CB8AC3E}">
        <p14:creationId xmlns:p14="http://schemas.microsoft.com/office/powerpoint/2010/main" val="86406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Large Bullets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7517777" cy="4320000"/>
          </a:xfrm>
        </p:spPr>
        <p:txBody>
          <a:bodyPr/>
          <a:lstStyle>
            <a:lvl1pPr>
              <a:defRPr sz="2000"/>
            </a:lvl1pPr>
            <a:lvl2pPr>
              <a:defRPr sz="2000"/>
            </a:lvl2pPr>
            <a:lvl3pPr>
              <a:lnSpc>
                <a:spcPct val="85000"/>
              </a:lnSpc>
              <a:spcAft>
                <a:spcPts val="1800"/>
              </a:spcAft>
              <a:defRPr sz="20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5639156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ver slid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739E41-6930-DB27-A0E6-37CB9367802C}"/>
              </a:ext>
            </a:extLst>
          </p:cNvPr>
          <p:cNvSpPr>
            <a:spLocks noGrp="1"/>
          </p:cNvSpPr>
          <p:nvPr>
            <p:ph type="pic" sz="quarter" idx="11"/>
          </p:nvPr>
        </p:nvSpPr>
        <p:spPr>
          <a:xfrm>
            <a:off x="0" y="0"/>
            <a:ext cx="12192000" cy="6858000"/>
          </a:xfrm>
          <a:solidFill>
            <a:schemeClr val="bg1">
              <a:lumMod val="95000"/>
            </a:schemeClr>
          </a:solidFill>
        </p:spPr>
        <p:txBody>
          <a:bodyPr/>
          <a:lstStyle>
            <a:lvl1pPr>
              <a:defRPr>
                <a:solidFill>
                  <a:schemeClr val="accent1"/>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3C3CF3F4-4252-CE66-3CF2-643F583FC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841511" cy="365125"/>
          </a:xfrm>
          <a:prstGeom prst="rect">
            <a:avLst/>
          </a:prstGeom>
        </p:spPr>
        <p:txBody>
          <a:bodyPr lIns="0" tIns="0" rIns="0" bIns="0" anchor="t" anchorCtr="0"/>
          <a:lstStyle>
            <a:lvl1pPr>
              <a:lnSpc>
                <a:spcPct val="100000"/>
              </a:lnSpc>
              <a:defRPr sz="1400" b="0">
                <a:solidFill>
                  <a:schemeClr val="bg1"/>
                </a:solidFill>
              </a:defRPr>
            </a:lvl1pPr>
          </a:lstStyle>
          <a:p>
            <a:fld id="{35182613-3471-4BFD-8931-B2586231A9C3}" type="datetimeFigureOut">
              <a:rPr lang="en-GB" smtClean="0"/>
              <a:pPr/>
              <a:t>03/12/2024</a:t>
            </a:fld>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7917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AF3D4E5-E3CD-B611-B414-1D4B9F98BCBE}"/>
              </a:ext>
            </a:extLst>
          </p:cNvPr>
          <p:cNvSpPr>
            <a:spLocks noGrp="1"/>
          </p:cNvSpPr>
          <p:nvPr>
            <p:ph type="body" sz="quarter" idx="13"/>
          </p:nvPr>
        </p:nvSpPr>
        <p:spPr>
          <a:xfrm>
            <a:off x="792000" y="893763"/>
            <a:ext cx="5307012" cy="5146675"/>
          </a:xfrm>
        </p:spPr>
        <p:txBody>
          <a:bodyPr anchor="ctr" anchorCtr="0"/>
          <a:lstStyle>
            <a:lvl1pPr>
              <a:lnSpc>
                <a:spcPct val="100000"/>
              </a:lnSpc>
              <a:spcAft>
                <a:spcPts val="1100"/>
              </a:spcAft>
              <a:defRPr sz="2200" b="0">
                <a:solidFill>
                  <a:schemeClr val="bg1"/>
                </a:solidFill>
              </a:defRPr>
            </a:lvl1pPr>
            <a:lvl2pPr>
              <a:spcAft>
                <a:spcPts val="0"/>
              </a:spcAft>
              <a:defRPr b="1">
                <a:solidFill>
                  <a:schemeClr val="bg1"/>
                </a:solidFill>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32471438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ivider_gree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7ADFA7-1087-5A01-33BE-2F300C0F51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620500" cy="3419475"/>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14362640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ivider_lilac">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31EB021-1ACE-08C7-D49C-85C1B5369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109600"/>
            <a:ext cx="10858500" cy="43053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15900129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ivider_rus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DA15D8A-E355-8DAA-0C4C-D6F61D5685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767600"/>
            <a:ext cx="11182350" cy="44577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13071053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Divider_ston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6ED48E1-9E5B-5CE0-8682-C7743ED8C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3451398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ECB97353-7AAC-4FC9-AF98-FE2BBEC112D9}"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p:nvCxnSpPr>
        <p:spPr>
          <a:xfrm>
            <a:off x="468000"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89FD031F-C16A-C5A1-E81D-9FE7F169C488}"/>
              </a:ext>
            </a:extLst>
          </p:cNvPr>
          <p:cNvCxnSpPr/>
          <p:nvPr/>
        </p:nvCxnSpPr>
        <p:spPr>
          <a:xfrm>
            <a:off x="4189474"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4326312"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56D4F79F-EED7-7B17-5E52-3522B02D58B3}"/>
              </a:ext>
            </a:extLst>
          </p:cNvPr>
          <p:cNvCxnSpPr/>
          <p:nvPr/>
        </p:nvCxnSpPr>
        <p:spPr>
          <a:xfrm>
            <a:off x="7910948"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0D3DD155-1886-2B04-D192-9DB80D6F4D2C}"/>
              </a:ext>
            </a:extLst>
          </p:cNvPr>
          <p:cNvSpPr>
            <a:spLocks noGrp="1"/>
          </p:cNvSpPr>
          <p:nvPr>
            <p:ph type="body" sz="quarter" idx="15"/>
          </p:nvPr>
        </p:nvSpPr>
        <p:spPr>
          <a:xfrm>
            <a:off x="8047786"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71152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Agenda Det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ECB97353-7AAC-4FC9-AF98-FE2BBEC112D9}"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p:nvCxnSpPr>
        <p:spPr>
          <a:xfrm>
            <a:off x="468000"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2104335"/>
            <a:ext cx="3624262"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a:lnSpc>
                <a:spcPct val="100000"/>
              </a:lnSpc>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89FD031F-C16A-C5A1-E81D-9FE7F169C488}"/>
              </a:ext>
            </a:extLst>
          </p:cNvPr>
          <p:cNvCxnSpPr/>
          <p:nvPr/>
        </p:nvCxnSpPr>
        <p:spPr>
          <a:xfrm>
            <a:off x="5150939"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5287777" y="2104335"/>
            <a:ext cx="3100387"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marL="126000" indent="-126000">
              <a:lnSpc>
                <a:spcPct val="100000"/>
              </a:lnSpc>
              <a:spcAft>
                <a:spcPts val="0"/>
              </a:spcAft>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97059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112572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Tree>
    <p:extLst>
      <p:ext uri="{BB962C8B-B14F-4D97-AF65-F5344CB8AC3E}">
        <p14:creationId xmlns:p14="http://schemas.microsoft.com/office/powerpoint/2010/main" val="22719372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nd Large Bullet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7517777" cy="4320000"/>
          </a:xfrm>
        </p:spPr>
        <p:txBody>
          <a:bodyPr/>
          <a:lstStyle>
            <a:lvl1pPr>
              <a:defRPr sz="2000"/>
            </a:lvl1pPr>
            <a:lvl2pPr>
              <a:defRPr sz="2000"/>
            </a:lvl2pPr>
            <a:lvl3pPr>
              <a:lnSpc>
                <a:spcPct val="85000"/>
              </a:lnSpc>
              <a:spcAft>
                <a:spcPts val="1800"/>
              </a:spcAft>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Tree>
    <p:extLst>
      <p:ext uri="{BB962C8B-B14F-4D97-AF65-F5344CB8AC3E}">
        <p14:creationId xmlns:p14="http://schemas.microsoft.com/office/powerpoint/2010/main" val="7390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Ru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cxnSp>
        <p:nvCxnSpPr>
          <p:cNvPr id="9" name="Straight Connector 8">
            <a:extLst>
              <a:ext uri="{FF2B5EF4-FFF2-40B4-BE49-F238E27FC236}">
                <a16:creationId xmlns:a16="http://schemas.microsoft.com/office/drawing/2014/main" id="{E0BF80A1-CB94-1FAD-1D20-13143880384B}"/>
              </a:ext>
            </a:extLst>
          </p:cNvPr>
          <p:cNvCxnSpPr>
            <a:cxnSpLocks/>
          </p:cNvCxnSpPr>
          <p:nvPr userDrawn="1"/>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4356000" y="1620000"/>
            <a:ext cx="6768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27893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wo Content with Ru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cxnSp>
        <p:nvCxnSpPr>
          <p:cNvPr id="9" name="Straight Connector 8">
            <a:extLst>
              <a:ext uri="{FF2B5EF4-FFF2-40B4-BE49-F238E27FC236}">
                <a16:creationId xmlns:a16="http://schemas.microsoft.com/office/drawing/2014/main" id="{E0BF80A1-CB94-1FAD-1D20-13143880384B}"/>
              </a:ext>
            </a:extLst>
          </p:cNvPr>
          <p:cNvCxnSpPr>
            <a:cxnSpLocks/>
          </p:cNvCxnSpPr>
          <p:nvPr/>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4356000" y="1620000"/>
            <a:ext cx="6768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41596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ontent and Stat or Quo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6824381"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hasCustomPrompt="1"/>
          </p:nvPr>
        </p:nvSpPr>
        <p:spPr>
          <a:xfrm>
            <a:off x="8073123" y="1620000"/>
            <a:ext cx="3661677" cy="3383896"/>
          </a:xfrm>
          <a:solidFill>
            <a:schemeClr val="accent4"/>
          </a:solidFill>
        </p:spPr>
        <p:txBody>
          <a:bodyPr lIns="180000" tIns="288000" rIns="180000" bIns="180000"/>
          <a:lstStyle>
            <a:lvl1pPr>
              <a:lnSpc>
                <a:spcPct val="70000"/>
              </a:lnSpc>
              <a:spcAft>
                <a:spcPts val="0"/>
              </a:spcAft>
              <a:defRPr sz="6000" b="0">
                <a:solidFill>
                  <a:schemeClr val="bg1"/>
                </a:solidFill>
              </a:defRPr>
            </a:lvl1pPr>
            <a:lvl2pPr>
              <a:lnSpc>
                <a:spcPct val="97000"/>
              </a:lnSpc>
              <a:spcAft>
                <a:spcPts val="2000"/>
              </a:spcAft>
              <a:defRPr sz="1800" b="1">
                <a:solidFill>
                  <a:schemeClr val="bg1"/>
                </a:solidFill>
              </a:defRPr>
            </a:lvl2pPr>
            <a:lvl3pPr marL="0" indent="0">
              <a:lnSpc>
                <a:spcPct val="100000"/>
              </a:lnSpc>
              <a:spcAft>
                <a:spcPts val="0"/>
              </a:spcAft>
              <a:buNone/>
              <a:defRPr sz="1200">
                <a:solidFill>
                  <a:schemeClr val="bg1"/>
                </a:solidFill>
              </a:defRPr>
            </a:lvl3pPr>
          </a:lstStyle>
          <a:p>
            <a:pPr lvl="0"/>
            <a:r>
              <a:rPr lang="en-GB"/>
              <a:t>XX%</a:t>
            </a:r>
          </a:p>
          <a:p>
            <a:pPr lvl="1"/>
            <a:r>
              <a:rPr lang="en-GB"/>
              <a:t>Second level</a:t>
            </a:r>
          </a:p>
          <a:p>
            <a:pPr lvl="2"/>
            <a:r>
              <a:rPr lang="en-GB"/>
              <a:t>Third level</a:t>
            </a:r>
          </a:p>
        </p:txBody>
      </p:sp>
    </p:spTree>
    <p:extLst>
      <p:ext uri="{BB962C8B-B14F-4D97-AF65-F5344CB8AC3E}">
        <p14:creationId xmlns:p14="http://schemas.microsoft.com/office/powerpoint/2010/main" val="38271929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ntent with Quotation and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6172888" y="1620000"/>
            <a:ext cx="3654000" cy="3383896"/>
          </a:xfrm>
          <a:solidFill>
            <a:srgbClr val="D2DDDA"/>
          </a:solidFill>
        </p:spPr>
        <p:txBody>
          <a:bodyPr lIns="666000" tIns="198000" rIns="144000" bIns="144000"/>
          <a:lstStyle>
            <a:lvl1pPr>
              <a:lnSpc>
                <a:spcPct val="97000"/>
              </a:lnSpc>
              <a:spcAft>
                <a:spcPts val="2000"/>
              </a:spcAft>
              <a:defRPr sz="1800" b="1" spc="-40" baseline="0">
                <a:solidFill>
                  <a:schemeClr val="accent1"/>
                </a:solidFill>
              </a:defRPr>
            </a:lvl1pPr>
            <a:lvl2pPr>
              <a:lnSpc>
                <a:spcPct val="100000"/>
              </a:lnSpc>
              <a:spcAft>
                <a:spcPts val="0"/>
              </a:spcAft>
              <a:defRPr sz="1200" b="0">
                <a:solidFill>
                  <a:schemeClr val="accent1"/>
                </a:solidFill>
              </a:defRPr>
            </a:lvl2pPr>
            <a:lvl3pPr marL="0" indent="0">
              <a:lnSpc>
                <a:spcPct val="100000"/>
              </a:lnSpc>
              <a:spcAft>
                <a:spcPts val="0"/>
              </a:spcAft>
              <a:buNone/>
              <a:defRPr sz="1200">
                <a:solidFill>
                  <a:schemeClr val="tx2"/>
                </a:solidFill>
              </a:defRPr>
            </a:lvl3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540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1" name="Picture Placeholder 10">
            <a:extLst>
              <a:ext uri="{FF2B5EF4-FFF2-40B4-BE49-F238E27FC236}">
                <a16:creationId xmlns:a16="http://schemas.microsoft.com/office/drawing/2014/main" id="{87EDF8BF-9A51-E87B-FF32-CB28E471B153}"/>
              </a:ext>
            </a:extLst>
          </p:cNvPr>
          <p:cNvSpPr>
            <a:spLocks noGrp="1"/>
          </p:cNvSpPr>
          <p:nvPr>
            <p:ph type="pic" sz="quarter" idx="15"/>
          </p:nvPr>
        </p:nvSpPr>
        <p:spPr>
          <a:xfrm>
            <a:off x="9826625" y="1620000"/>
            <a:ext cx="1908175" cy="2358000"/>
          </a:xfrm>
        </p:spPr>
        <p:txBody>
          <a:bodyPr/>
          <a:lstStyle/>
          <a:p>
            <a:r>
              <a:rPr lang="en-US"/>
              <a:t>Click icon to add picture</a:t>
            </a:r>
            <a:endParaRPr lang="en-GB"/>
          </a:p>
        </p:txBody>
      </p:sp>
      <p:sp>
        <p:nvSpPr>
          <p:cNvPr id="15" name="Picture Placeholder 14">
            <a:extLst>
              <a:ext uri="{FF2B5EF4-FFF2-40B4-BE49-F238E27FC236}">
                <a16:creationId xmlns:a16="http://schemas.microsoft.com/office/drawing/2014/main" id="{F9B704C4-855A-87ED-4106-87064559ECEF}"/>
              </a:ext>
            </a:extLst>
          </p:cNvPr>
          <p:cNvSpPr>
            <a:spLocks noGrp="1"/>
          </p:cNvSpPr>
          <p:nvPr>
            <p:ph type="pic" sz="quarter" idx="16"/>
          </p:nvPr>
        </p:nvSpPr>
        <p:spPr>
          <a:xfrm>
            <a:off x="6349596" y="1800000"/>
            <a:ext cx="352799" cy="274399"/>
          </a:xfrm>
        </p:spPr>
        <p:txBody>
          <a:bodyPr/>
          <a:lstStyle>
            <a:lvl1pPr>
              <a:defRPr sz="800" b="0"/>
            </a:lvl1pPr>
          </a:lstStyle>
          <a:p>
            <a:r>
              <a:rPr lang="en-US"/>
              <a:t>Click icon to add picture</a:t>
            </a:r>
            <a:endParaRPr lang="en-GB"/>
          </a:p>
        </p:txBody>
      </p:sp>
    </p:spTree>
    <p:extLst>
      <p:ext uri="{BB962C8B-B14F-4D97-AF65-F5344CB8AC3E}">
        <p14:creationId xmlns:p14="http://schemas.microsoft.com/office/powerpoint/2010/main" val="9395423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19999"/>
            <a:ext cx="5112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1" name="Content Placeholder 10">
            <a:extLst>
              <a:ext uri="{FF2B5EF4-FFF2-40B4-BE49-F238E27FC236}">
                <a16:creationId xmlns:a16="http://schemas.microsoft.com/office/drawing/2014/main" id="{85244CA0-63B3-D698-F79B-B4417925B323}"/>
              </a:ext>
            </a:extLst>
          </p:cNvPr>
          <p:cNvSpPr>
            <a:spLocks noGrp="1"/>
          </p:cNvSpPr>
          <p:nvPr>
            <p:ph sz="quarter" idx="15" hasCustomPrompt="1"/>
          </p:nvPr>
        </p:nvSpPr>
        <p:spPr>
          <a:xfrm>
            <a:off x="6178924" y="1620000"/>
            <a:ext cx="6012000" cy="4111200"/>
          </a:xfrm>
          <a:noFill/>
        </p:spPr>
        <p:txBody>
          <a:bodyPr lIns="288000" tIns="288000" rIns="144000" bIns="144000"/>
          <a:lstStyle>
            <a:lvl1pPr>
              <a:spcAft>
                <a:spcPts val="2800"/>
              </a:spcAft>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icon to insert image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268723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Four Imag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BDE300FE-B4B9-45A2-39FD-FF75FC51EB01}"/>
              </a:ext>
            </a:extLst>
          </p:cNvPr>
          <p:cNvSpPr>
            <a:spLocks noGrp="1"/>
          </p:cNvSpPr>
          <p:nvPr>
            <p:ph type="pic" sz="quarter" idx="16"/>
          </p:nvPr>
        </p:nvSpPr>
        <p:spPr>
          <a:xfrm>
            <a:off x="468000" y="2219325"/>
            <a:ext cx="2689225" cy="1692000"/>
          </a:xfrm>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DF83F6A8-5EEF-4816-0BD5-4939CC0ACCB1}"/>
              </a:ext>
            </a:extLst>
          </p:cNvPr>
          <p:cNvSpPr>
            <a:spLocks noGrp="1"/>
          </p:cNvSpPr>
          <p:nvPr>
            <p:ph idx="17"/>
          </p:nvPr>
        </p:nvSpPr>
        <p:spPr>
          <a:xfrm>
            <a:off x="3315043"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0">
            <a:extLst>
              <a:ext uri="{FF2B5EF4-FFF2-40B4-BE49-F238E27FC236}">
                <a16:creationId xmlns:a16="http://schemas.microsoft.com/office/drawing/2014/main" id="{D93652C9-B255-AA62-9EED-ED3466233D2F}"/>
              </a:ext>
            </a:extLst>
          </p:cNvPr>
          <p:cNvSpPr>
            <a:spLocks noGrp="1"/>
          </p:cNvSpPr>
          <p:nvPr>
            <p:ph type="pic" sz="quarter" idx="18"/>
          </p:nvPr>
        </p:nvSpPr>
        <p:spPr>
          <a:xfrm>
            <a:off x="3321579" y="2219325"/>
            <a:ext cx="2689225" cy="1692000"/>
          </a:xfrm>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02EB0E8D-5097-CD11-C244-459396D7823A}"/>
              </a:ext>
            </a:extLst>
          </p:cNvPr>
          <p:cNvSpPr>
            <a:spLocks noGrp="1"/>
          </p:cNvSpPr>
          <p:nvPr>
            <p:ph idx="19"/>
          </p:nvPr>
        </p:nvSpPr>
        <p:spPr>
          <a:xfrm>
            <a:off x="6172885"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0">
            <a:extLst>
              <a:ext uri="{FF2B5EF4-FFF2-40B4-BE49-F238E27FC236}">
                <a16:creationId xmlns:a16="http://schemas.microsoft.com/office/drawing/2014/main" id="{A08F76D8-5699-7F31-701E-848BF650715D}"/>
              </a:ext>
            </a:extLst>
          </p:cNvPr>
          <p:cNvSpPr>
            <a:spLocks noGrp="1"/>
          </p:cNvSpPr>
          <p:nvPr>
            <p:ph type="pic" sz="quarter" idx="20"/>
          </p:nvPr>
        </p:nvSpPr>
        <p:spPr>
          <a:xfrm>
            <a:off x="6179608" y="2219325"/>
            <a:ext cx="2689225" cy="1692000"/>
          </a:xfrm>
        </p:spPr>
        <p:txBody>
          <a:bodyPr/>
          <a:lstStyle/>
          <a:p>
            <a:r>
              <a:rPr lang="en-US"/>
              <a:t>Click icon to add picture</a:t>
            </a:r>
            <a:endParaRPr lang="en-GB"/>
          </a:p>
        </p:txBody>
      </p:sp>
      <p:sp>
        <p:nvSpPr>
          <p:cNvPr id="16" name="Content Placeholder 2">
            <a:extLst>
              <a:ext uri="{FF2B5EF4-FFF2-40B4-BE49-F238E27FC236}">
                <a16:creationId xmlns:a16="http://schemas.microsoft.com/office/drawing/2014/main" id="{8EC1AF46-F4A5-86C7-EC8F-C7CE521E8F4A}"/>
              </a:ext>
            </a:extLst>
          </p:cNvPr>
          <p:cNvSpPr>
            <a:spLocks noGrp="1"/>
          </p:cNvSpPr>
          <p:nvPr>
            <p:ph idx="21"/>
          </p:nvPr>
        </p:nvSpPr>
        <p:spPr>
          <a:xfrm>
            <a:off x="9030728"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Picture Placeholder 10">
            <a:extLst>
              <a:ext uri="{FF2B5EF4-FFF2-40B4-BE49-F238E27FC236}">
                <a16:creationId xmlns:a16="http://schemas.microsoft.com/office/drawing/2014/main" id="{4D3F798A-2AB7-DB39-ADE1-26BA1A874CA6}"/>
              </a:ext>
            </a:extLst>
          </p:cNvPr>
          <p:cNvSpPr>
            <a:spLocks noGrp="1"/>
          </p:cNvSpPr>
          <p:nvPr>
            <p:ph type="pic" sz="quarter" idx="22"/>
          </p:nvPr>
        </p:nvSpPr>
        <p:spPr>
          <a:xfrm>
            <a:off x="9037637" y="2219325"/>
            <a:ext cx="2689225" cy="1692000"/>
          </a:xfrm>
        </p:spPr>
        <p:txBody>
          <a:bodyPr/>
          <a:lstStyle/>
          <a:p>
            <a:r>
              <a:rPr lang="en-US"/>
              <a:t>Click icon to add picture</a:t>
            </a:r>
            <a:endParaRPr lang="en-GB"/>
          </a:p>
        </p:txBody>
      </p:sp>
    </p:spTree>
    <p:extLst>
      <p:ext uri="{BB962C8B-B14F-4D97-AF65-F5344CB8AC3E}">
        <p14:creationId xmlns:p14="http://schemas.microsoft.com/office/powerpoint/2010/main" val="34448711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Four Ph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54AC83AC-29B3-D6AC-67EC-00EB1684EB96}"/>
              </a:ext>
            </a:extLst>
          </p:cNvPr>
          <p:cNvSpPr>
            <a:spLocks noGrp="1"/>
          </p:cNvSpPr>
          <p:nvPr>
            <p:ph type="body" sz="quarter" idx="22"/>
          </p:nvPr>
        </p:nvSpPr>
        <p:spPr>
          <a:xfrm>
            <a:off x="468000"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US"/>
              <a:t>Click to edit Master text styles</a:t>
            </a:r>
          </a:p>
        </p:txBody>
      </p:sp>
      <p:sp>
        <p:nvSpPr>
          <p:cNvPr id="18" name="Right Triangle 17">
            <a:extLst>
              <a:ext uri="{FF2B5EF4-FFF2-40B4-BE49-F238E27FC236}">
                <a16:creationId xmlns:a16="http://schemas.microsoft.com/office/drawing/2014/main" id="{DD7611FF-CBEA-2FAB-9AFB-943D081C7881}"/>
              </a:ext>
            </a:extLst>
          </p:cNvPr>
          <p:cNvSpPr/>
          <p:nvPr/>
        </p:nvSpPr>
        <p:spPr>
          <a:xfrm rot="13497296">
            <a:off x="2709151"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2522DBAE-396B-91ED-574F-4FA6B595BA7F}"/>
              </a:ext>
            </a:extLst>
          </p:cNvPr>
          <p:cNvSpPr>
            <a:spLocks noGrp="1"/>
          </p:cNvSpPr>
          <p:nvPr>
            <p:ph idx="23"/>
          </p:nvPr>
        </p:nvSpPr>
        <p:spPr>
          <a:xfrm>
            <a:off x="3319183"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9">
            <a:extLst>
              <a:ext uri="{FF2B5EF4-FFF2-40B4-BE49-F238E27FC236}">
                <a16:creationId xmlns:a16="http://schemas.microsoft.com/office/drawing/2014/main" id="{5A03EDC8-0FF3-90CC-0EA3-E4A82E343CE6}"/>
              </a:ext>
            </a:extLst>
          </p:cNvPr>
          <p:cNvSpPr>
            <a:spLocks noGrp="1"/>
          </p:cNvSpPr>
          <p:nvPr>
            <p:ph type="body" sz="quarter" idx="24"/>
          </p:nvPr>
        </p:nvSpPr>
        <p:spPr>
          <a:xfrm>
            <a:off x="3325532"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US"/>
              <a:t>Click to edit Master text styles</a:t>
            </a:r>
          </a:p>
        </p:txBody>
      </p:sp>
      <p:sp>
        <p:nvSpPr>
          <p:cNvPr id="21" name="Right Triangle 20">
            <a:extLst>
              <a:ext uri="{FF2B5EF4-FFF2-40B4-BE49-F238E27FC236}">
                <a16:creationId xmlns:a16="http://schemas.microsoft.com/office/drawing/2014/main" id="{9631AA4C-2D97-9D70-33D5-022070284170}"/>
              </a:ext>
            </a:extLst>
          </p:cNvPr>
          <p:cNvSpPr/>
          <p:nvPr/>
        </p:nvSpPr>
        <p:spPr>
          <a:xfrm rot="13497296">
            <a:off x="5571133"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a:extLst>
              <a:ext uri="{FF2B5EF4-FFF2-40B4-BE49-F238E27FC236}">
                <a16:creationId xmlns:a16="http://schemas.microsoft.com/office/drawing/2014/main" id="{D9FB8AC2-0C1F-EE3A-2196-E87FAF54A303}"/>
              </a:ext>
            </a:extLst>
          </p:cNvPr>
          <p:cNvSpPr>
            <a:spLocks noGrp="1"/>
          </p:cNvSpPr>
          <p:nvPr>
            <p:ph idx="25"/>
          </p:nvPr>
        </p:nvSpPr>
        <p:spPr>
          <a:xfrm>
            <a:off x="6181165"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9">
            <a:extLst>
              <a:ext uri="{FF2B5EF4-FFF2-40B4-BE49-F238E27FC236}">
                <a16:creationId xmlns:a16="http://schemas.microsoft.com/office/drawing/2014/main" id="{24A923EE-26FC-76F4-DD9A-14B74FE9912B}"/>
              </a:ext>
            </a:extLst>
          </p:cNvPr>
          <p:cNvSpPr>
            <a:spLocks noGrp="1"/>
          </p:cNvSpPr>
          <p:nvPr>
            <p:ph type="body" sz="quarter" idx="26"/>
          </p:nvPr>
        </p:nvSpPr>
        <p:spPr>
          <a:xfrm>
            <a:off x="6187514"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US"/>
              <a:t>Click to edit Master text styles</a:t>
            </a:r>
          </a:p>
        </p:txBody>
      </p:sp>
      <p:sp>
        <p:nvSpPr>
          <p:cNvPr id="24" name="Right Triangle 23">
            <a:extLst>
              <a:ext uri="{FF2B5EF4-FFF2-40B4-BE49-F238E27FC236}">
                <a16:creationId xmlns:a16="http://schemas.microsoft.com/office/drawing/2014/main" id="{1BDD7212-A877-06F1-1C7C-441D3DE9CCD8}"/>
              </a:ext>
            </a:extLst>
          </p:cNvPr>
          <p:cNvSpPr/>
          <p:nvPr/>
        </p:nvSpPr>
        <p:spPr>
          <a:xfrm rot="13497296">
            <a:off x="8433115"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a:extLst>
              <a:ext uri="{FF2B5EF4-FFF2-40B4-BE49-F238E27FC236}">
                <a16:creationId xmlns:a16="http://schemas.microsoft.com/office/drawing/2014/main" id="{C3F8FD7D-972C-89E4-3A7D-5E470494EEF9}"/>
              </a:ext>
            </a:extLst>
          </p:cNvPr>
          <p:cNvSpPr>
            <a:spLocks noGrp="1"/>
          </p:cNvSpPr>
          <p:nvPr>
            <p:ph idx="27"/>
          </p:nvPr>
        </p:nvSpPr>
        <p:spPr>
          <a:xfrm>
            <a:off x="9043147"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9">
            <a:extLst>
              <a:ext uri="{FF2B5EF4-FFF2-40B4-BE49-F238E27FC236}">
                <a16:creationId xmlns:a16="http://schemas.microsoft.com/office/drawing/2014/main" id="{6C3AC0E9-E34A-0252-08CA-769E525E1205}"/>
              </a:ext>
            </a:extLst>
          </p:cNvPr>
          <p:cNvSpPr>
            <a:spLocks noGrp="1"/>
          </p:cNvSpPr>
          <p:nvPr>
            <p:ph type="body" sz="quarter" idx="28"/>
          </p:nvPr>
        </p:nvSpPr>
        <p:spPr>
          <a:xfrm>
            <a:off x="9049496"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US"/>
              <a:t>Click to edit Master text styles</a:t>
            </a:r>
          </a:p>
        </p:txBody>
      </p:sp>
      <p:sp>
        <p:nvSpPr>
          <p:cNvPr id="27" name="Right Triangle 26">
            <a:extLst>
              <a:ext uri="{FF2B5EF4-FFF2-40B4-BE49-F238E27FC236}">
                <a16:creationId xmlns:a16="http://schemas.microsoft.com/office/drawing/2014/main" id="{6942F93E-AABB-BF78-376F-76EABD6659A4}"/>
              </a:ext>
            </a:extLst>
          </p:cNvPr>
          <p:cNvSpPr/>
          <p:nvPr/>
        </p:nvSpPr>
        <p:spPr>
          <a:xfrm rot="13497296">
            <a:off x="11295097"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12187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A903039D-5CDF-3A8E-B3FD-771D6FB464D9}"/>
              </a:ext>
            </a:extLst>
          </p:cNvPr>
          <p:cNvSpPr>
            <a:spLocks noGrp="1"/>
          </p:cNvSpPr>
          <p:nvPr>
            <p:ph type="chart" sz="quarter" idx="15"/>
          </p:nvPr>
        </p:nvSpPr>
        <p:spPr>
          <a:xfrm>
            <a:off x="4356000" y="1620000"/>
            <a:ext cx="7331075" cy="4320000"/>
          </a:xfrm>
        </p:spPr>
        <p:txBody>
          <a:bodyPr/>
          <a:lstStyle/>
          <a:p>
            <a:r>
              <a:rPr lang="en-US"/>
              <a:t>Click icon to add chart</a:t>
            </a:r>
            <a:endParaRPr lang="en-GB"/>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lvl1pPr>
              <a:lnSpc>
                <a:spcPct val="100000"/>
              </a:lnSpc>
              <a:spcAft>
                <a:spcPts val="500"/>
              </a:spcAft>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1" name="Text Placeholder 10">
            <a:extLst>
              <a:ext uri="{FF2B5EF4-FFF2-40B4-BE49-F238E27FC236}">
                <a16:creationId xmlns:a16="http://schemas.microsoft.com/office/drawing/2014/main" id="{0AF4488D-3A42-E493-0B7F-A5DC649555A5}"/>
              </a:ext>
            </a:extLst>
          </p:cNvPr>
          <p:cNvSpPr>
            <a:spLocks noGrp="1"/>
          </p:cNvSpPr>
          <p:nvPr>
            <p:ph type="body" sz="quarter" idx="14"/>
          </p:nvPr>
        </p:nvSpPr>
        <p:spPr>
          <a:xfrm>
            <a:off x="4356000" y="1620000"/>
            <a:ext cx="2165350" cy="732512"/>
          </a:xfrm>
        </p:spPr>
        <p:txBody>
          <a:bodyPr/>
          <a:lstStyle>
            <a:lvl1pPr>
              <a:lnSpc>
                <a:spcPct val="100000"/>
              </a:lnSpc>
              <a:spcAft>
                <a:spcPts val="0"/>
              </a:spcAft>
              <a:defRPr sz="1000">
                <a:solidFill>
                  <a:schemeClr val="accent1"/>
                </a:solidFill>
              </a:defRPr>
            </a:lvl1pPr>
            <a:lvl2pPr>
              <a:lnSpc>
                <a:spcPct val="115000"/>
              </a:lnSpc>
              <a:spcAft>
                <a:spcPts val="0"/>
              </a:spcAft>
              <a:defRPr sz="1000">
                <a:solidFill>
                  <a:schemeClr val="accent1"/>
                </a:solidFill>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2CC23433-F136-9A24-6283-A2F3234C5249}"/>
              </a:ext>
            </a:extLst>
          </p:cNvPr>
          <p:cNvCxnSpPr>
            <a:cxnSpLocks/>
          </p:cNvCxnSpPr>
          <p:nvPr/>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3151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nten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6157416" y="1620000"/>
            <a:ext cx="3600000" cy="4320000"/>
          </a:xfrm>
        </p:spPr>
        <p:txBody>
          <a:bodyPr/>
          <a:lstStyle>
            <a:lvl1pPr>
              <a:lnSpc>
                <a:spcPct val="100000"/>
              </a:lnSpc>
              <a:spcAft>
                <a:spcPts val="500"/>
              </a:spcAft>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9" name="Table Placeholder 8">
            <a:extLst>
              <a:ext uri="{FF2B5EF4-FFF2-40B4-BE49-F238E27FC236}">
                <a16:creationId xmlns:a16="http://schemas.microsoft.com/office/drawing/2014/main" id="{18203D6C-51F3-A438-A524-EF9444ABB293}"/>
              </a:ext>
            </a:extLst>
          </p:cNvPr>
          <p:cNvSpPr>
            <a:spLocks noGrp="1"/>
          </p:cNvSpPr>
          <p:nvPr>
            <p:ph type="tbl" sz="quarter" idx="14"/>
          </p:nvPr>
        </p:nvSpPr>
        <p:spPr>
          <a:xfrm>
            <a:off x="468000" y="1619250"/>
            <a:ext cx="5521325" cy="4781550"/>
          </a:xfrm>
        </p:spPr>
        <p:txBody>
          <a:bodyPr/>
          <a:lstStyle>
            <a:lvl1pPr>
              <a:defRPr sz="800" b="0">
                <a:solidFill>
                  <a:schemeClr val="accent1"/>
                </a:solidFill>
              </a:defRPr>
            </a:lvl1pPr>
          </a:lstStyle>
          <a:p>
            <a:r>
              <a:rPr lang="en-US"/>
              <a:t>Click icon to add table</a:t>
            </a:r>
            <a:endParaRPr lang="en-GB"/>
          </a:p>
        </p:txBody>
      </p:sp>
    </p:spTree>
    <p:extLst>
      <p:ext uri="{BB962C8B-B14F-4D97-AF65-F5344CB8AC3E}">
        <p14:creationId xmlns:p14="http://schemas.microsoft.com/office/powerpoint/2010/main" val="20466901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Organis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946176" y="1289713"/>
            <a:ext cx="2299647" cy="518615"/>
          </a:xfrm>
        </p:spPr>
        <p:txBody>
          <a:bodyPr/>
          <a:lstStyle>
            <a:lvl1pPr algn="ctr">
              <a:lnSpc>
                <a:spcPct val="100000"/>
              </a:lnSpc>
              <a:spcAft>
                <a:spcPts val="0"/>
              </a:spcAft>
              <a:defRPr sz="1000">
                <a:solidFill>
                  <a:schemeClr val="accent1"/>
                </a:solidFill>
              </a:defRPr>
            </a:lvl1pPr>
            <a:lvl2pPr algn="ctr">
              <a:lnSpc>
                <a:spcPct val="100000"/>
              </a:lnSpc>
              <a:spcAft>
                <a:spcPts val="0"/>
              </a:spcAft>
              <a:defRPr sz="1000">
                <a:solidFill>
                  <a:schemeClr val="accent1"/>
                </a:solidFill>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Tree>
    <p:extLst>
      <p:ext uri="{BB962C8B-B14F-4D97-AF65-F5344CB8AC3E}">
        <p14:creationId xmlns:p14="http://schemas.microsoft.com/office/powerpoint/2010/main" val="20363809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melin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1A2CB-791B-F9F4-A73E-30B7A744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1206000" y="1924334"/>
            <a:ext cx="2520000" cy="936000"/>
          </a:xfrm>
          <a:prstGeom prst="rect">
            <a:avLst/>
          </a:prstGeom>
          <a:ln w="12700">
            <a:noFill/>
          </a:ln>
        </p:spPr>
        <p:txBody>
          <a:bodyPr/>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1" name="Content Placeholder 2">
            <a:extLst>
              <a:ext uri="{FF2B5EF4-FFF2-40B4-BE49-F238E27FC236}">
                <a16:creationId xmlns:a16="http://schemas.microsoft.com/office/drawing/2014/main" id="{47593BA2-636B-5AE6-1995-C55F8DF9512F}"/>
              </a:ext>
            </a:extLst>
          </p:cNvPr>
          <p:cNvSpPr>
            <a:spLocks noGrp="1"/>
          </p:cNvSpPr>
          <p:nvPr>
            <p:ph idx="15"/>
          </p:nvPr>
        </p:nvSpPr>
        <p:spPr>
          <a:xfrm>
            <a:off x="2556001" y="3456000"/>
            <a:ext cx="2520000" cy="936000"/>
          </a:xfrm>
          <a:prstGeom prst="rect">
            <a:avLst/>
          </a:prstGeom>
          <a:ln w="12700">
            <a:noFill/>
          </a:ln>
        </p:spPr>
        <p:txBody>
          <a:bodyPr anchor="b" anchorCtr="0"/>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397863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Stat or Quo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6824381"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hasCustomPrompt="1"/>
          </p:nvPr>
        </p:nvSpPr>
        <p:spPr>
          <a:xfrm>
            <a:off x="8073123" y="1620000"/>
            <a:ext cx="3661677" cy="3383896"/>
          </a:xfrm>
          <a:solidFill>
            <a:schemeClr val="accent4"/>
          </a:solidFill>
        </p:spPr>
        <p:txBody>
          <a:bodyPr lIns="180000" tIns="288000" rIns="180000" bIns="180000"/>
          <a:lstStyle>
            <a:lvl1pPr>
              <a:lnSpc>
                <a:spcPct val="70000"/>
              </a:lnSpc>
              <a:spcAft>
                <a:spcPts val="0"/>
              </a:spcAft>
              <a:defRPr sz="6000" b="0">
                <a:solidFill>
                  <a:schemeClr val="bg1"/>
                </a:solidFill>
              </a:defRPr>
            </a:lvl1pPr>
            <a:lvl2pPr>
              <a:lnSpc>
                <a:spcPct val="97000"/>
              </a:lnSpc>
              <a:spcAft>
                <a:spcPts val="2000"/>
              </a:spcAft>
              <a:defRPr sz="1800" b="1">
                <a:solidFill>
                  <a:schemeClr val="bg1"/>
                </a:solidFill>
              </a:defRPr>
            </a:lvl2pPr>
            <a:lvl3pPr marL="0" indent="0">
              <a:lnSpc>
                <a:spcPct val="100000"/>
              </a:lnSpc>
              <a:spcAft>
                <a:spcPts val="0"/>
              </a:spcAft>
              <a:buNone/>
              <a:defRPr sz="1200">
                <a:solidFill>
                  <a:schemeClr val="bg1"/>
                </a:solidFill>
              </a:defRPr>
            </a:lvl3pPr>
          </a:lstStyle>
          <a:p>
            <a:pPr lvl="0"/>
            <a:r>
              <a:rPr lang="en-GB"/>
              <a:t>XX%</a:t>
            </a:r>
          </a:p>
          <a:p>
            <a:pPr lvl="1"/>
            <a:r>
              <a:rPr lang="en-GB"/>
              <a:t>Second level</a:t>
            </a:r>
          </a:p>
          <a:p>
            <a:pPr lvl="2"/>
            <a:r>
              <a:rPr lang="en-GB"/>
              <a:t>Third level</a:t>
            </a:r>
          </a:p>
        </p:txBody>
      </p:sp>
    </p:spTree>
    <p:extLst>
      <p:ext uri="{BB962C8B-B14F-4D97-AF65-F5344CB8AC3E}">
        <p14:creationId xmlns:p14="http://schemas.microsoft.com/office/powerpoint/2010/main" val="34495703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meline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41591-73E8-306D-8FC9-A1C08E6420F7}"/>
              </a:ext>
            </a:extLst>
          </p:cNvPr>
          <p:cNvSpPr/>
          <p:nvPr/>
        </p:nvSpPr>
        <p:spPr>
          <a:xfrm>
            <a:off x="0" y="1376855"/>
            <a:ext cx="12192000" cy="4104000"/>
          </a:xfrm>
          <a:prstGeom prst="rect">
            <a:avLst/>
          </a:prstGeom>
          <a:solidFill>
            <a:srgbClr val="ED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662A02C-A04D-FBB7-BF0B-B8231CDC2DD0}"/>
              </a:ext>
            </a:extLst>
          </p:cNvPr>
          <p:cNvCxnSpPr>
            <a:cxnSpLocks/>
          </p:cNvCxnSpPr>
          <p:nvPr/>
        </p:nvCxnSpPr>
        <p:spPr>
          <a:xfrm>
            <a:off x="0" y="3428855"/>
            <a:ext cx="12192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71305" y="1566042"/>
            <a:ext cx="929262" cy="1030018"/>
          </a:xfrm>
          <a:prstGeom prst="callout1">
            <a:avLst>
              <a:gd name="adj1" fmla="val 109544"/>
              <a:gd name="adj2" fmla="val 50055"/>
              <a:gd name="adj3" fmla="val 135472"/>
              <a:gd name="adj4" fmla="val 50163"/>
            </a:avLst>
          </a:prstGeom>
          <a:ln w="12700">
            <a:solidFill>
              <a:schemeClr val="accent5"/>
            </a:solidFill>
          </a:ln>
        </p:spPr>
        <p:txBody>
          <a:bodyPr anchor="b"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0" name="Content Placeholder 2">
            <a:extLst>
              <a:ext uri="{FF2B5EF4-FFF2-40B4-BE49-F238E27FC236}">
                <a16:creationId xmlns:a16="http://schemas.microsoft.com/office/drawing/2014/main" id="{880AF35B-6B20-9986-8512-70E89A206D79}"/>
              </a:ext>
            </a:extLst>
          </p:cNvPr>
          <p:cNvSpPr>
            <a:spLocks noGrp="1"/>
          </p:cNvSpPr>
          <p:nvPr>
            <p:ph idx="14"/>
          </p:nvPr>
        </p:nvSpPr>
        <p:spPr>
          <a:xfrm>
            <a:off x="471305" y="4235668"/>
            <a:ext cx="929262" cy="1030018"/>
          </a:xfrm>
          <a:prstGeom prst="callout1">
            <a:avLst>
              <a:gd name="adj1" fmla="val -8992"/>
              <a:gd name="adj2" fmla="val 50092"/>
              <a:gd name="adj3" fmla="val -34071"/>
              <a:gd name="adj4" fmla="val 50075"/>
            </a:avLst>
          </a:prstGeom>
          <a:ln w="12700">
            <a:solidFill>
              <a:schemeClr val="accent5"/>
            </a:solidFill>
          </a:ln>
        </p:spPr>
        <p:txBody>
          <a:bodyPr anchor="t"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6" name="Text Placeholder 15">
            <a:extLst>
              <a:ext uri="{FF2B5EF4-FFF2-40B4-BE49-F238E27FC236}">
                <a16:creationId xmlns:a16="http://schemas.microsoft.com/office/drawing/2014/main" id="{1A5E28BD-30C7-32CB-7CB9-A88291E53AFF}"/>
              </a:ext>
            </a:extLst>
          </p:cNvPr>
          <p:cNvSpPr>
            <a:spLocks noGrp="1"/>
          </p:cNvSpPr>
          <p:nvPr>
            <p:ph type="body" sz="quarter" idx="15" hasCustomPrompt="1"/>
          </p:nvPr>
        </p:nvSpPr>
        <p:spPr>
          <a:xfrm>
            <a:off x="534751" y="3148013"/>
            <a:ext cx="552450" cy="552450"/>
          </a:xfrm>
          <a:prstGeom prst="ellipse">
            <a:avLst/>
          </a:prstGeom>
          <a:solidFill>
            <a:schemeClr val="accent1"/>
          </a:solidFill>
          <a:ln w="38100">
            <a:solidFill>
              <a:srgbClr val="F6F8F8"/>
            </a:solidFill>
          </a:ln>
        </p:spPr>
        <p:txBody>
          <a:bodyPr anchor="ctr"/>
          <a:lstStyle>
            <a:lvl1pPr algn="ctr">
              <a:defRPr sz="1200" cap="all" spc="-20" baseline="0">
                <a:solidFill>
                  <a:schemeClr val="bg1"/>
                </a:solidFill>
              </a:defRPr>
            </a:lvl1pPr>
          </a:lstStyle>
          <a:p>
            <a:pPr lvl="0"/>
            <a:r>
              <a:rPr lang="en-GB"/>
              <a:t>XXX</a:t>
            </a:r>
          </a:p>
        </p:txBody>
      </p:sp>
    </p:spTree>
    <p:extLst>
      <p:ext uri="{BB962C8B-B14F-4D97-AF65-F5344CB8AC3E}">
        <p14:creationId xmlns:p14="http://schemas.microsoft.com/office/powerpoint/2010/main" val="319692814"/>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1944688" y="1584000"/>
            <a:ext cx="7020000" cy="4320000"/>
          </a:xfrm>
        </p:spPr>
        <p:txBody>
          <a:bodyPr/>
          <a:lstStyle>
            <a:lvl1pPr>
              <a:lnSpc>
                <a:spcPct val="83000"/>
              </a:lnSpc>
              <a:spcAft>
                <a:spcPts val="1200"/>
              </a:spcAft>
              <a:defRPr sz="4800" spc="0" baseline="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Placeholder 35">
            <a:extLst>
              <a:ext uri="{FF2B5EF4-FFF2-40B4-BE49-F238E27FC236}">
                <a16:creationId xmlns:a16="http://schemas.microsoft.com/office/drawing/2014/main" id="{60B5B3A6-DEBE-EA94-FC1E-0931717140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 r="96"/>
          <a:stretch>
            <a:fillRect/>
          </a:stretch>
        </p:blipFill>
        <p:spPr>
          <a:xfrm>
            <a:off x="787003" y="1609999"/>
            <a:ext cx="1002899" cy="780032"/>
          </a:xfrm>
          <a:prstGeom prst="rect">
            <a:avLst/>
          </a:prstGeom>
        </p:spPr>
      </p:pic>
    </p:spTree>
    <p:extLst>
      <p:ext uri="{BB962C8B-B14F-4D97-AF65-F5344CB8AC3E}">
        <p14:creationId xmlns:p14="http://schemas.microsoft.com/office/powerpoint/2010/main" val="37969138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468000" y="1620000"/>
            <a:ext cx="5834418" cy="3009757"/>
          </a:xfrm>
        </p:spPr>
        <p:txBody>
          <a:bodyPr/>
          <a:lstStyle>
            <a:lvl1pPr>
              <a:lnSpc>
                <a:spcPct val="83000"/>
              </a:lnSpc>
              <a:spcAft>
                <a:spcPts val="1200"/>
              </a:spcAft>
              <a:defRPr sz="480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94ECBA1F-1FF1-B084-287C-EA5EDDBC68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8400" y="1620000"/>
            <a:ext cx="2779200" cy="2490649"/>
          </a:xfrm>
          <a:prstGeom prst="rect">
            <a:avLst/>
          </a:prstGeom>
        </p:spPr>
      </p:pic>
    </p:spTree>
    <p:extLst>
      <p:ext uri="{BB962C8B-B14F-4D97-AF65-F5344CB8AC3E}">
        <p14:creationId xmlns:p14="http://schemas.microsoft.com/office/powerpoint/2010/main" val="1559310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8" name="Strapline">
            <a:extLst>
              <a:ext uri="{FF2B5EF4-FFF2-40B4-BE49-F238E27FC236}">
                <a16:creationId xmlns:a16="http://schemas.microsoft.com/office/drawing/2014/main" id="{5C3934C5-1976-798C-D92B-8F0D589BBF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257" y="3078804"/>
            <a:ext cx="3964933" cy="815934"/>
          </a:xfrm>
          <a:prstGeom prst="rect">
            <a:avLst/>
          </a:prstGeom>
        </p:spPr>
      </p:pic>
      <p:pic>
        <p:nvPicPr>
          <p:cNvPr id="6" name="Logo">
            <a:extLst>
              <a:ext uri="{FF2B5EF4-FFF2-40B4-BE49-F238E27FC236}">
                <a16:creationId xmlns:a16="http://schemas.microsoft.com/office/drawing/2014/main" id="{B2F2870A-043B-D2A7-B3B2-5F844732C2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57200"/>
            <a:ext cx="3067050" cy="514350"/>
          </a:xfrm>
          <a:prstGeom prst="rect">
            <a:avLst/>
          </a:prstGeom>
        </p:spPr>
      </p:pic>
      <p:pic>
        <p:nvPicPr>
          <p:cNvPr id="4" name="Picture 3">
            <a:extLst>
              <a:ext uri="{FF2B5EF4-FFF2-40B4-BE49-F238E27FC236}">
                <a16:creationId xmlns:a16="http://schemas.microsoft.com/office/drawing/2014/main" id="{FACA969C-72B6-7853-ABD4-2A3D6AD48E6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0" y="-1"/>
            <a:ext cx="12200400" cy="6862724"/>
          </a:xfrm>
          <a:prstGeom prst="rect">
            <a:avLst/>
          </a:prstGeom>
        </p:spPr>
      </p:pic>
    </p:spTree>
    <p:extLst>
      <p:ext uri="{BB962C8B-B14F-4D97-AF65-F5344CB8AC3E}">
        <p14:creationId xmlns:p14="http://schemas.microsoft.com/office/powerpoint/2010/main" val="41177778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6" name="Text Placeholder 7">
            <a:extLst>
              <a:ext uri="{FF2B5EF4-FFF2-40B4-BE49-F238E27FC236}">
                <a16:creationId xmlns:a16="http://schemas.microsoft.com/office/drawing/2014/main" id="{B49B532A-C596-3B5D-3D18-9EEC7D560A5D}"/>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Tree>
    <p:extLst>
      <p:ext uri="{BB962C8B-B14F-4D97-AF65-F5344CB8AC3E}">
        <p14:creationId xmlns:p14="http://schemas.microsoft.com/office/powerpoint/2010/main" val="10296326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ECB97353-7AAC-4FC9-AF98-FE2BBEC112D9}" type="slidenum">
              <a:rPr lang="en-GB" smtClean="0"/>
              <a:pPr/>
              <a:t>‹#›</a:t>
            </a:fld>
            <a:endParaRPr lang="en-GB"/>
          </a:p>
        </p:txBody>
      </p:sp>
    </p:spTree>
    <p:extLst>
      <p:ext uri="{BB962C8B-B14F-4D97-AF65-F5344CB8AC3E}">
        <p14:creationId xmlns:p14="http://schemas.microsoft.com/office/powerpoint/2010/main" val="4574288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803DF9-511A-5EC2-B1A9-E098B64419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12CC0E-96AF-2A9B-83AE-CEABDA1E36A9}"/>
              </a:ext>
            </a:extLst>
          </p:cNvPr>
          <p:cNvSpPr>
            <a:spLocks noGrp="1"/>
          </p:cNvSpPr>
          <p:nvPr>
            <p:ph type="sldNum" sz="quarter" idx="12"/>
          </p:nvPr>
        </p:nvSpPr>
        <p:spPr/>
        <p:txBody>
          <a:bodyPr/>
          <a:lstStyle/>
          <a:p>
            <a:fld id="{ECB97353-7AAC-4FC9-AF98-FE2BBEC112D9}" type="slidenum">
              <a:rPr lang="en-GB" smtClean="0"/>
              <a:pPr/>
              <a:t>‹#›</a:t>
            </a:fld>
            <a:endParaRPr lang="en-GB"/>
          </a:p>
        </p:txBody>
      </p:sp>
    </p:spTree>
    <p:extLst>
      <p:ext uri="{BB962C8B-B14F-4D97-AF65-F5344CB8AC3E}">
        <p14:creationId xmlns:p14="http://schemas.microsoft.com/office/powerpoint/2010/main" val="33866847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Icon lib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9" name="Picture Placeholder 8">
            <a:extLst>
              <a:ext uri="{FF2B5EF4-FFF2-40B4-BE49-F238E27FC236}">
                <a16:creationId xmlns:a16="http://schemas.microsoft.com/office/drawing/2014/main" id="{ED6552F7-2314-1306-C7D9-DF55454D2321}"/>
              </a:ext>
            </a:extLst>
          </p:cNvPr>
          <p:cNvSpPr>
            <a:spLocks noGrp="1"/>
          </p:cNvSpPr>
          <p:nvPr>
            <p:ph type="pic" sz="quarter" idx="14"/>
          </p:nvPr>
        </p:nvSpPr>
        <p:spPr>
          <a:xfrm>
            <a:off x="468000" y="1619250"/>
            <a:ext cx="1187450" cy="900112"/>
          </a:xfrm>
          <a:solidFill>
            <a:schemeClr val="bg1"/>
          </a:solidFill>
        </p:spPr>
        <p:txBody>
          <a:bodyPr/>
          <a:lstStyle>
            <a:lvl1pPr>
              <a:defRPr sz="1000" b="0"/>
            </a:lvl1pPr>
          </a:lstStyle>
          <a:p>
            <a:r>
              <a:rPr lang="en-US"/>
              <a:t>Click icon to add picture</a:t>
            </a:r>
            <a:endParaRPr lang="en-GB"/>
          </a:p>
        </p:txBody>
      </p:sp>
      <p:sp>
        <p:nvSpPr>
          <p:cNvPr id="12" name="Picture Placeholder 8">
            <a:extLst>
              <a:ext uri="{FF2B5EF4-FFF2-40B4-BE49-F238E27FC236}">
                <a16:creationId xmlns:a16="http://schemas.microsoft.com/office/drawing/2014/main" id="{1145EB80-E701-C88D-02FA-437FE327A279}"/>
              </a:ext>
            </a:extLst>
          </p:cNvPr>
          <p:cNvSpPr>
            <a:spLocks noGrp="1"/>
          </p:cNvSpPr>
          <p:nvPr>
            <p:ph type="pic" sz="quarter" idx="15"/>
          </p:nvPr>
        </p:nvSpPr>
        <p:spPr>
          <a:xfrm>
            <a:off x="468000" y="2759075"/>
            <a:ext cx="1187450" cy="900112"/>
          </a:xfrm>
          <a:solidFill>
            <a:schemeClr val="bg1"/>
          </a:solidFill>
        </p:spPr>
        <p:txBody>
          <a:bodyPr/>
          <a:lstStyle>
            <a:lvl1pPr>
              <a:defRPr sz="1000" b="0"/>
            </a:lvl1pPr>
          </a:lstStyle>
          <a:p>
            <a:r>
              <a:rPr lang="en-US"/>
              <a:t>Click icon to add picture</a:t>
            </a:r>
            <a:endParaRPr lang="en-GB"/>
          </a:p>
        </p:txBody>
      </p:sp>
      <p:sp>
        <p:nvSpPr>
          <p:cNvPr id="13" name="Picture Placeholder 8">
            <a:extLst>
              <a:ext uri="{FF2B5EF4-FFF2-40B4-BE49-F238E27FC236}">
                <a16:creationId xmlns:a16="http://schemas.microsoft.com/office/drawing/2014/main" id="{2ADAE537-FB49-2E3D-4AD7-844BC402ACFA}"/>
              </a:ext>
            </a:extLst>
          </p:cNvPr>
          <p:cNvSpPr>
            <a:spLocks noGrp="1"/>
          </p:cNvSpPr>
          <p:nvPr>
            <p:ph type="pic" sz="quarter" idx="16"/>
          </p:nvPr>
        </p:nvSpPr>
        <p:spPr>
          <a:xfrm>
            <a:off x="468000" y="3898900"/>
            <a:ext cx="1187450" cy="900112"/>
          </a:xfrm>
          <a:solidFill>
            <a:schemeClr val="bg1"/>
          </a:solidFill>
        </p:spPr>
        <p:txBody>
          <a:bodyPr/>
          <a:lstStyle>
            <a:lvl1pPr>
              <a:defRPr sz="1000" b="0"/>
            </a:lvl1pPr>
          </a:lstStyle>
          <a:p>
            <a:r>
              <a:rPr lang="en-US"/>
              <a:t>Click icon to add picture</a:t>
            </a:r>
            <a:endParaRPr lang="en-GB"/>
          </a:p>
        </p:txBody>
      </p:sp>
      <p:sp>
        <p:nvSpPr>
          <p:cNvPr id="14" name="Picture Placeholder 8">
            <a:extLst>
              <a:ext uri="{FF2B5EF4-FFF2-40B4-BE49-F238E27FC236}">
                <a16:creationId xmlns:a16="http://schemas.microsoft.com/office/drawing/2014/main" id="{2F57D99A-D757-0046-C580-F5C066F8B054}"/>
              </a:ext>
            </a:extLst>
          </p:cNvPr>
          <p:cNvSpPr>
            <a:spLocks noGrp="1"/>
          </p:cNvSpPr>
          <p:nvPr>
            <p:ph type="pic" sz="quarter" idx="17"/>
          </p:nvPr>
        </p:nvSpPr>
        <p:spPr>
          <a:xfrm>
            <a:off x="468000" y="5038726"/>
            <a:ext cx="1187450" cy="900112"/>
          </a:xfrm>
          <a:solidFill>
            <a:schemeClr val="bg1"/>
          </a:solidFill>
        </p:spPr>
        <p:txBody>
          <a:bodyPr/>
          <a:lstStyle>
            <a:lvl1pPr>
              <a:defRPr sz="1000" b="0"/>
            </a:lvl1pPr>
          </a:lstStyle>
          <a:p>
            <a:r>
              <a:rPr lang="en-US"/>
              <a:t>Click icon to add picture</a:t>
            </a:r>
            <a:endParaRPr lang="en-GB"/>
          </a:p>
        </p:txBody>
      </p:sp>
      <p:sp>
        <p:nvSpPr>
          <p:cNvPr id="16" name="Picture Placeholder 8">
            <a:extLst>
              <a:ext uri="{FF2B5EF4-FFF2-40B4-BE49-F238E27FC236}">
                <a16:creationId xmlns:a16="http://schemas.microsoft.com/office/drawing/2014/main" id="{FC2F2385-57DB-A747-6B29-295BC9B9AD71}"/>
              </a:ext>
            </a:extLst>
          </p:cNvPr>
          <p:cNvSpPr>
            <a:spLocks noGrp="1"/>
          </p:cNvSpPr>
          <p:nvPr>
            <p:ph type="pic" sz="quarter" idx="19"/>
          </p:nvPr>
        </p:nvSpPr>
        <p:spPr>
          <a:xfrm>
            <a:off x="1724769" y="1619250"/>
            <a:ext cx="1187450" cy="900112"/>
          </a:xfrm>
          <a:solidFill>
            <a:schemeClr val="bg1"/>
          </a:solidFill>
        </p:spPr>
        <p:txBody>
          <a:bodyPr/>
          <a:lstStyle>
            <a:lvl1pPr>
              <a:defRPr sz="1000" b="0"/>
            </a:lvl1pPr>
          </a:lstStyle>
          <a:p>
            <a:r>
              <a:rPr lang="en-US"/>
              <a:t>Click icon to add picture</a:t>
            </a:r>
            <a:endParaRPr lang="en-GB"/>
          </a:p>
        </p:txBody>
      </p:sp>
      <p:sp>
        <p:nvSpPr>
          <p:cNvPr id="17" name="Picture Placeholder 8">
            <a:extLst>
              <a:ext uri="{FF2B5EF4-FFF2-40B4-BE49-F238E27FC236}">
                <a16:creationId xmlns:a16="http://schemas.microsoft.com/office/drawing/2014/main" id="{C0B5FB23-4AF3-7B08-960E-7265334DBF6E}"/>
              </a:ext>
            </a:extLst>
          </p:cNvPr>
          <p:cNvSpPr>
            <a:spLocks noGrp="1"/>
          </p:cNvSpPr>
          <p:nvPr>
            <p:ph type="pic" sz="quarter" idx="20"/>
          </p:nvPr>
        </p:nvSpPr>
        <p:spPr>
          <a:xfrm>
            <a:off x="1724769" y="2759075"/>
            <a:ext cx="1187450" cy="900112"/>
          </a:xfrm>
          <a:solidFill>
            <a:schemeClr val="bg1"/>
          </a:solidFill>
        </p:spPr>
        <p:txBody>
          <a:bodyPr/>
          <a:lstStyle>
            <a:lvl1pPr>
              <a:defRPr sz="1000" b="0"/>
            </a:lvl1pPr>
          </a:lstStyle>
          <a:p>
            <a:r>
              <a:rPr lang="en-US"/>
              <a:t>Click icon to add picture</a:t>
            </a:r>
            <a:endParaRPr lang="en-GB"/>
          </a:p>
        </p:txBody>
      </p:sp>
      <p:sp>
        <p:nvSpPr>
          <p:cNvPr id="18" name="Picture Placeholder 8">
            <a:extLst>
              <a:ext uri="{FF2B5EF4-FFF2-40B4-BE49-F238E27FC236}">
                <a16:creationId xmlns:a16="http://schemas.microsoft.com/office/drawing/2014/main" id="{EE6D3B0E-810B-C320-1859-43DE5C800F5E}"/>
              </a:ext>
            </a:extLst>
          </p:cNvPr>
          <p:cNvSpPr>
            <a:spLocks noGrp="1"/>
          </p:cNvSpPr>
          <p:nvPr>
            <p:ph type="pic" sz="quarter" idx="21"/>
          </p:nvPr>
        </p:nvSpPr>
        <p:spPr>
          <a:xfrm>
            <a:off x="1724769" y="3898900"/>
            <a:ext cx="1187450" cy="900112"/>
          </a:xfrm>
          <a:solidFill>
            <a:schemeClr val="bg1"/>
          </a:solidFill>
        </p:spPr>
        <p:txBody>
          <a:bodyPr/>
          <a:lstStyle>
            <a:lvl1pPr>
              <a:defRPr sz="1000" b="0"/>
            </a:lvl1pPr>
          </a:lstStyle>
          <a:p>
            <a:r>
              <a:rPr lang="en-US"/>
              <a:t>Click icon to add picture</a:t>
            </a:r>
            <a:endParaRPr lang="en-GB"/>
          </a:p>
        </p:txBody>
      </p:sp>
      <p:sp>
        <p:nvSpPr>
          <p:cNvPr id="19" name="Picture Placeholder 8">
            <a:extLst>
              <a:ext uri="{FF2B5EF4-FFF2-40B4-BE49-F238E27FC236}">
                <a16:creationId xmlns:a16="http://schemas.microsoft.com/office/drawing/2014/main" id="{FABFC5D8-BB46-4284-97DC-B113DFC73111}"/>
              </a:ext>
            </a:extLst>
          </p:cNvPr>
          <p:cNvSpPr>
            <a:spLocks noGrp="1"/>
          </p:cNvSpPr>
          <p:nvPr>
            <p:ph type="pic" sz="quarter" idx="22"/>
          </p:nvPr>
        </p:nvSpPr>
        <p:spPr>
          <a:xfrm>
            <a:off x="1724769" y="5038726"/>
            <a:ext cx="1187450" cy="900112"/>
          </a:xfrm>
          <a:solidFill>
            <a:schemeClr val="bg1"/>
          </a:solidFill>
        </p:spPr>
        <p:txBody>
          <a:bodyPr/>
          <a:lstStyle>
            <a:lvl1pPr>
              <a:defRPr sz="1000" b="0"/>
            </a:lvl1pPr>
          </a:lstStyle>
          <a:p>
            <a:r>
              <a:rPr lang="en-US"/>
              <a:t>Click icon to add picture</a:t>
            </a:r>
            <a:endParaRPr lang="en-GB"/>
          </a:p>
        </p:txBody>
      </p:sp>
      <p:sp>
        <p:nvSpPr>
          <p:cNvPr id="21" name="Picture Placeholder 8">
            <a:extLst>
              <a:ext uri="{FF2B5EF4-FFF2-40B4-BE49-F238E27FC236}">
                <a16:creationId xmlns:a16="http://schemas.microsoft.com/office/drawing/2014/main" id="{457436CE-0F3A-C0C5-58ED-817C3F0F4D8B}"/>
              </a:ext>
            </a:extLst>
          </p:cNvPr>
          <p:cNvSpPr>
            <a:spLocks noGrp="1"/>
          </p:cNvSpPr>
          <p:nvPr>
            <p:ph type="pic" sz="quarter" idx="24"/>
          </p:nvPr>
        </p:nvSpPr>
        <p:spPr>
          <a:xfrm>
            <a:off x="2985138" y="1619250"/>
            <a:ext cx="1187450" cy="900112"/>
          </a:xfrm>
          <a:solidFill>
            <a:schemeClr val="bg1"/>
          </a:solidFill>
        </p:spPr>
        <p:txBody>
          <a:bodyPr/>
          <a:lstStyle>
            <a:lvl1pPr>
              <a:defRPr sz="1000" b="0"/>
            </a:lvl1pPr>
          </a:lstStyle>
          <a:p>
            <a:r>
              <a:rPr lang="en-US"/>
              <a:t>Click icon to add picture</a:t>
            </a:r>
            <a:endParaRPr lang="en-GB"/>
          </a:p>
        </p:txBody>
      </p:sp>
      <p:sp>
        <p:nvSpPr>
          <p:cNvPr id="22" name="Picture Placeholder 8">
            <a:extLst>
              <a:ext uri="{FF2B5EF4-FFF2-40B4-BE49-F238E27FC236}">
                <a16:creationId xmlns:a16="http://schemas.microsoft.com/office/drawing/2014/main" id="{6664FCA1-79D8-A9FC-D3F3-361B1FD6D94F}"/>
              </a:ext>
            </a:extLst>
          </p:cNvPr>
          <p:cNvSpPr>
            <a:spLocks noGrp="1"/>
          </p:cNvSpPr>
          <p:nvPr>
            <p:ph type="pic" sz="quarter" idx="25"/>
          </p:nvPr>
        </p:nvSpPr>
        <p:spPr>
          <a:xfrm>
            <a:off x="2985138" y="2759075"/>
            <a:ext cx="1187450" cy="900112"/>
          </a:xfrm>
          <a:solidFill>
            <a:schemeClr val="bg1"/>
          </a:solidFill>
        </p:spPr>
        <p:txBody>
          <a:bodyPr/>
          <a:lstStyle>
            <a:lvl1pPr>
              <a:defRPr sz="1000" b="0"/>
            </a:lvl1pPr>
          </a:lstStyle>
          <a:p>
            <a:r>
              <a:rPr lang="en-US"/>
              <a:t>Click icon to add picture</a:t>
            </a:r>
            <a:endParaRPr lang="en-GB"/>
          </a:p>
        </p:txBody>
      </p:sp>
      <p:sp>
        <p:nvSpPr>
          <p:cNvPr id="23" name="Picture Placeholder 8">
            <a:extLst>
              <a:ext uri="{FF2B5EF4-FFF2-40B4-BE49-F238E27FC236}">
                <a16:creationId xmlns:a16="http://schemas.microsoft.com/office/drawing/2014/main" id="{0EEF28C5-3214-FEA8-C997-0902BF309E3F}"/>
              </a:ext>
            </a:extLst>
          </p:cNvPr>
          <p:cNvSpPr>
            <a:spLocks noGrp="1"/>
          </p:cNvSpPr>
          <p:nvPr>
            <p:ph type="pic" sz="quarter" idx="26"/>
          </p:nvPr>
        </p:nvSpPr>
        <p:spPr>
          <a:xfrm>
            <a:off x="2985138" y="3898900"/>
            <a:ext cx="1187450" cy="900112"/>
          </a:xfrm>
          <a:solidFill>
            <a:schemeClr val="bg1"/>
          </a:solidFill>
        </p:spPr>
        <p:txBody>
          <a:bodyPr/>
          <a:lstStyle>
            <a:lvl1pPr>
              <a:defRPr sz="1000" b="0"/>
            </a:lvl1pPr>
          </a:lstStyle>
          <a:p>
            <a:r>
              <a:rPr lang="en-US"/>
              <a:t>Click icon to add picture</a:t>
            </a:r>
            <a:endParaRPr lang="en-GB"/>
          </a:p>
        </p:txBody>
      </p:sp>
      <p:sp>
        <p:nvSpPr>
          <p:cNvPr id="24" name="Picture Placeholder 8">
            <a:extLst>
              <a:ext uri="{FF2B5EF4-FFF2-40B4-BE49-F238E27FC236}">
                <a16:creationId xmlns:a16="http://schemas.microsoft.com/office/drawing/2014/main" id="{021FFE55-4485-89A9-43DD-0EABA47C8436}"/>
              </a:ext>
            </a:extLst>
          </p:cNvPr>
          <p:cNvSpPr>
            <a:spLocks noGrp="1"/>
          </p:cNvSpPr>
          <p:nvPr>
            <p:ph type="pic" sz="quarter" idx="27"/>
          </p:nvPr>
        </p:nvSpPr>
        <p:spPr>
          <a:xfrm>
            <a:off x="2985138" y="5038726"/>
            <a:ext cx="1187450" cy="900112"/>
          </a:xfrm>
          <a:solidFill>
            <a:schemeClr val="bg1"/>
          </a:solidFill>
        </p:spPr>
        <p:txBody>
          <a:bodyPr/>
          <a:lstStyle>
            <a:lvl1pPr>
              <a:defRPr sz="1000" b="0"/>
            </a:lvl1pPr>
          </a:lstStyle>
          <a:p>
            <a:r>
              <a:rPr lang="en-US"/>
              <a:t>Click icon to add picture</a:t>
            </a:r>
            <a:endParaRPr lang="en-GB"/>
          </a:p>
        </p:txBody>
      </p:sp>
      <p:sp>
        <p:nvSpPr>
          <p:cNvPr id="26" name="Picture Placeholder 8">
            <a:extLst>
              <a:ext uri="{FF2B5EF4-FFF2-40B4-BE49-F238E27FC236}">
                <a16:creationId xmlns:a16="http://schemas.microsoft.com/office/drawing/2014/main" id="{21670CA7-235E-2F87-5E99-E68D843BFF59}"/>
              </a:ext>
            </a:extLst>
          </p:cNvPr>
          <p:cNvSpPr>
            <a:spLocks noGrp="1"/>
          </p:cNvSpPr>
          <p:nvPr>
            <p:ph type="pic" sz="quarter" idx="29"/>
          </p:nvPr>
        </p:nvSpPr>
        <p:spPr>
          <a:xfrm>
            <a:off x="4245507" y="1619250"/>
            <a:ext cx="1187450" cy="900112"/>
          </a:xfrm>
          <a:solidFill>
            <a:schemeClr val="bg1"/>
          </a:solidFill>
        </p:spPr>
        <p:txBody>
          <a:bodyPr/>
          <a:lstStyle>
            <a:lvl1pPr>
              <a:defRPr sz="1000" b="0"/>
            </a:lvl1pPr>
          </a:lstStyle>
          <a:p>
            <a:r>
              <a:rPr lang="en-US"/>
              <a:t>Click icon to add picture</a:t>
            </a:r>
            <a:endParaRPr lang="en-GB"/>
          </a:p>
        </p:txBody>
      </p:sp>
      <p:sp>
        <p:nvSpPr>
          <p:cNvPr id="27" name="Picture Placeholder 8">
            <a:extLst>
              <a:ext uri="{FF2B5EF4-FFF2-40B4-BE49-F238E27FC236}">
                <a16:creationId xmlns:a16="http://schemas.microsoft.com/office/drawing/2014/main" id="{B356E86C-2558-A29A-3ACC-83E70FCB1660}"/>
              </a:ext>
            </a:extLst>
          </p:cNvPr>
          <p:cNvSpPr>
            <a:spLocks noGrp="1"/>
          </p:cNvSpPr>
          <p:nvPr>
            <p:ph type="pic" sz="quarter" idx="30"/>
          </p:nvPr>
        </p:nvSpPr>
        <p:spPr>
          <a:xfrm>
            <a:off x="4245507" y="2759075"/>
            <a:ext cx="1187450" cy="900112"/>
          </a:xfrm>
          <a:solidFill>
            <a:schemeClr val="bg1"/>
          </a:solidFill>
        </p:spPr>
        <p:txBody>
          <a:bodyPr/>
          <a:lstStyle>
            <a:lvl1pPr>
              <a:defRPr sz="1000" b="0"/>
            </a:lvl1pPr>
          </a:lstStyle>
          <a:p>
            <a:r>
              <a:rPr lang="en-US"/>
              <a:t>Click icon to add picture</a:t>
            </a:r>
            <a:endParaRPr lang="en-GB"/>
          </a:p>
        </p:txBody>
      </p:sp>
      <p:sp>
        <p:nvSpPr>
          <p:cNvPr id="28" name="Picture Placeholder 8">
            <a:extLst>
              <a:ext uri="{FF2B5EF4-FFF2-40B4-BE49-F238E27FC236}">
                <a16:creationId xmlns:a16="http://schemas.microsoft.com/office/drawing/2014/main" id="{18B87E8A-4A22-8E28-866B-E00A97773B83}"/>
              </a:ext>
            </a:extLst>
          </p:cNvPr>
          <p:cNvSpPr>
            <a:spLocks noGrp="1"/>
          </p:cNvSpPr>
          <p:nvPr>
            <p:ph type="pic" sz="quarter" idx="31"/>
          </p:nvPr>
        </p:nvSpPr>
        <p:spPr>
          <a:xfrm>
            <a:off x="4245507" y="3898900"/>
            <a:ext cx="1187450" cy="900112"/>
          </a:xfrm>
          <a:solidFill>
            <a:schemeClr val="bg1"/>
          </a:solidFill>
        </p:spPr>
        <p:txBody>
          <a:bodyPr/>
          <a:lstStyle>
            <a:lvl1pPr>
              <a:defRPr sz="1000" b="0"/>
            </a:lvl1pPr>
          </a:lstStyle>
          <a:p>
            <a:r>
              <a:rPr lang="en-US"/>
              <a:t>Click icon to add picture</a:t>
            </a:r>
            <a:endParaRPr lang="en-GB"/>
          </a:p>
        </p:txBody>
      </p:sp>
      <p:sp>
        <p:nvSpPr>
          <p:cNvPr id="29" name="Picture Placeholder 8">
            <a:extLst>
              <a:ext uri="{FF2B5EF4-FFF2-40B4-BE49-F238E27FC236}">
                <a16:creationId xmlns:a16="http://schemas.microsoft.com/office/drawing/2014/main" id="{44786B04-F2E8-20BD-1E52-8D100F53A3F9}"/>
              </a:ext>
            </a:extLst>
          </p:cNvPr>
          <p:cNvSpPr>
            <a:spLocks noGrp="1"/>
          </p:cNvSpPr>
          <p:nvPr>
            <p:ph type="pic" sz="quarter" idx="32"/>
          </p:nvPr>
        </p:nvSpPr>
        <p:spPr>
          <a:xfrm>
            <a:off x="4245507" y="5038726"/>
            <a:ext cx="1187450" cy="900112"/>
          </a:xfrm>
          <a:solidFill>
            <a:schemeClr val="bg1"/>
          </a:solidFill>
        </p:spPr>
        <p:txBody>
          <a:bodyPr/>
          <a:lstStyle>
            <a:lvl1pPr>
              <a:defRPr sz="1000" b="0"/>
            </a:lvl1pPr>
          </a:lstStyle>
          <a:p>
            <a:r>
              <a:rPr lang="en-US"/>
              <a:t>Click icon to add picture</a:t>
            </a:r>
            <a:endParaRPr lang="en-GB"/>
          </a:p>
        </p:txBody>
      </p:sp>
      <p:sp>
        <p:nvSpPr>
          <p:cNvPr id="31" name="Picture Placeholder 8">
            <a:extLst>
              <a:ext uri="{FF2B5EF4-FFF2-40B4-BE49-F238E27FC236}">
                <a16:creationId xmlns:a16="http://schemas.microsoft.com/office/drawing/2014/main" id="{91FF5BCB-6AD5-7F54-0151-5AD3369FE551}"/>
              </a:ext>
            </a:extLst>
          </p:cNvPr>
          <p:cNvSpPr>
            <a:spLocks noGrp="1"/>
          </p:cNvSpPr>
          <p:nvPr>
            <p:ph type="pic" sz="quarter" idx="34"/>
          </p:nvPr>
        </p:nvSpPr>
        <p:spPr>
          <a:xfrm>
            <a:off x="5505876" y="1619250"/>
            <a:ext cx="1187450" cy="900112"/>
          </a:xfrm>
          <a:solidFill>
            <a:schemeClr val="bg1"/>
          </a:solidFill>
        </p:spPr>
        <p:txBody>
          <a:bodyPr/>
          <a:lstStyle>
            <a:lvl1pPr>
              <a:defRPr sz="1000" b="0"/>
            </a:lvl1pPr>
          </a:lstStyle>
          <a:p>
            <a:r>
              <a:rPr lang="en-US"/>
              <a:t>Click icon to add picture</a:t>
            </a:r>
            <a:endParaRPr lang="en-GB"/>
          </a:p>
        </p:txBody>
      </p:sp>
      <p:sp>
        <p:nvSpPr>
          <p:cNvPr id="32" name="Picture Placeholder 8">
            <a:extLst>
              <a:ext uri="{FF2B5EF4-FFF2-40B4-BE49-F238E27FC236}">
                <a16:creationId xmlns:a16="http://schemas.microsoft.com/office/drawing/2014/main" id="{010F67FF-2F93-DAAB-2954-CDDA6D97616A}"/>
              </a:ext>
            </a:extLst>
          </p:cNvPr>
          <p:cNvSpPr>
            <a:spLocks noGrp="1"/>
          </p:cNvSpPr>
          <p:nvPr>
            <p:ph type="pic" sz="quarter" idx="35"/>
          </p:nvPr>
        </p:nvSpPr>
        <p:spPr>
          <a:xfrm>
            <a:off x="5505876" y="2759075"/>
            <a:ext cx="1187450" cy="900112"/>
          </a:xfrm>
          <a:solidFill>
            <a:schemeClr val="bg1"/>
          </a:solidFill>
        </p:spPr>
        <p:txBody>
          <a:bodyPr/>
          <a:lstStyle>
            <a:lvl1pPr>
              <a:defRPr sz="1000" b="0"/>
            </a:lvl1pPr>
          </a:lstStyle>
          <a:p>
            <a:r>
              <a:rPr lang="en-US"/>
              <a:t>Click icon to add picture</a:t>
            </a:r>
            <a:endParaRPr lang="en-GB"/>
          </a:p>
        </p:txBody>
      </p:sp>
      <p:sp>
        <p:nvSpPr>
          <p:cNvPr id="33" name="Picture Placeholder 8">
            <a:extLst>
              <a:ext uri="{FF2B5EF4-FFF2-40B4-BE49-F238E27FC236}">
                <a16:creationId xmlns:a16="http://schemas.microsoft.com/office/drawing/2014/main" id="{C874DCEF-41F0-F613-DF79-81CF09C0621E}"/>
              </a:ext>
            </a:extLst>
          </p:cNvPr>
          <p:cNvSpPr>
            <a:spLocks noGrp="1"/>
          </p:cNvSpPr>
          <p:nvPr>
            <p:ph type="pic" sz="quarter" idx="36"/>
          </p:nvPr>
        </p:nvSpPr>
        <p:spPr>
          <a:xfrm>
            <a:off x="5505876" y="3898900"/>
            <a:ext cx="1187450" cy="900112"/>
          </a:xfrm>
          <a:solidFill>
            <a:schemeClr val="bg1"/>
          </a:solidFill>
        </p:spPr>
        <p:txBody>
          <a:bodyPr/>
          <a:lstStyle>
            <a:lvl1pPr>
              <a:defRPr sz="1000" b="0"/>
            </a:lvl1pPr>
          </a:lstStyle>
          <a:p>
            <a:r>
              <a:rPr lang="en-US"/>
              <a:t>Click icon to add picture</a:t>
            </a:r>
            <a:endParaRPr lang="en-GB"/>
          </a:p>
        </p:txBody>
      </p:sp>
      <p:sp>
        <p:nvSpPr>
          <p:cNvPr id="34" name="Picture Placeholder 8">
            <a:extLst>
              <a:ext uri="{FF2B5EF4-FFF2-40B4-BE49-F238E27FC236}">
                <a16:creationId xmlns:a16="http://schemas.microsoft.com/office/drawing/2014/main" id="{E2B12FFF-1618-E692-3612-273297355345}"/>
              </a:ext>
            </a:extLst>
          </p:cNvPr>
          <p:cNvSpPr>
            <a:spLocks noGrp="1"/>
          </p:cNvSpPr>
          <p:nvPr>
            <p:ph type="pic" sz="quarter" idx="37"/>
          </p:nvPr>
        </p:nvSpPr>
        <p:spPr>
          <a:xfrm>
            <a:off x="5505876" y="5038726"/>
            <a:ext cx="1187450" cy="900112"/>
          </a:xfrm>
          <a:solidFill>
            <a:schemeClr val="bg1"/>
          </a:solidFill>
        </p:spPr>
        <p:txBody>
          <a:bodyPr/>
          <a:lstStyle>
            <a:lvl1pPr>
              <a:defRPr sz="1000" b="0"/>
            </a:lvl1pPr>
          </a:lstStyle>
          <a:p>
            <a:r>
              <a:rPr lang="en-US"/>
              <a:t>Click icon to add picture</a:t>
            </a:r>
            <a:endParaRPr lang="en-GB"/>
          </a:p>
        </p:txBody>
      </p:sp>
      <p:sp>
        <p:nvSpPr>
          <p:cNvPr id="36" name="Picture Placeholder 8">
            <a:extLst>
              <a:ext uri="{FF2B5EF4-FFF2-40B4-BE49-F238E27FC236}">
                <a16:creationId xmlns:a16="http://schemas.microsoft.com/office/drawing/2014/main" id="{BFD53933-31B4-68CC-78BB-8922FF9091C0}"/>
              </a:ext>
            </a:extLst>
          </p:cNvPr>
          <p:cNvSpPr>
            <a:spLocks noGrp="1"/>
          </p:cNvSpPr>
          <p:nvPr>
            <p:ph type="pic" sz="quarter" idx="39"/>
          </p:nvPr>
        </p:nvSpPr>
        <p:spPr>
          <a:xfrm>
            <a:off x="6766245" y="1619250"/>
            <a:ext cx="1187450" cy="900112"/>
          </a:xfrm>
          <a:solidFill>
            <a:schemeClr val="bg1"/>
          </a:solidFill>
        </p:spPr>
        <p:txBody>
          <a:bodyPr/>
          <a:lstStyle>
            <a:lvl1pPr>
              <a:defRPr sz="1000" b="0"/>
            </a:lvl1pPr>
          </a:lstStyle>
          <a:p>
            <a:r>
              <a:rPr lang="en-US"/>
              <a:t>Click icon to add picture</a:t>
            </a:r>
            <a:endParaRPr lang="en-GB"/>
          </a:p>
        </p:txBody>
      </p:sp>
      <p:sp>
        <p:nvSpPr>
          <p:cNvPr id="37" name="Picture Placeholder 8">
            <a:extLst>
              <a:ext uri="{FF2B5EF4-FFF2-40B4-BE49-F238E27FC236}">
                <a16:creationId xmlns:a16="http://schemas.microsoft.com/office/drawing/2014/main" id="{1DBE3AFF-AD5D-C726-9491-D53E953857DA}"/>
              </a:ext>
            </a:extLst>
          </p:cNvPr>
          <p:cNvSpPr>
            <a:spLocks noGrp="1"/>
          </p:cNvSpPr>
          <p:nvPr>
            <p:ph type="pic" sz="quarter" idx="40"/>
          </p:nvPr>
        </p:nvSpPr>
        <p:spPr>
          <a:xfrm>
            <a:off x="6766245" y="2759075"/>
            <a:ext cx="1187450" cy="900112"/>
          </a:xfrm>
          <a:solidFill>
            <a:schemeClr val="bg1"/>
          </a:solidFill>
        </p:spPr>
        <p:txBody>
          <a:bodyPr/>
          <a:lstStyle>
            <a:lvl1pPr>
              <a:defRPr sz="1000" b="0"/>
            </a:lvl1pPr>
          </a:lstStyle>
          <a:p>
            <a:r>
              <a:rPr lang="en-US"/>
              <a:t>Click icon to add picture</a:t>
            </a:r>
            <a:endParaRPr lang="en-GB"/>
          </a:p>
        </p:txBody>
      </p:sp>
      <p:sp>
        <p:nvSpPr>
          <p:cNvPr id="38" name="Picture Placeholder 8">
            <a:extLst>
              <a:ext uri="{FF2B5EF4-FFF2-40B4-BE49-F238E27FC236}">
                <a16:creationId xmlns:a16="http://schemas.microsoft.com/office/drawing/2014/main" id="{1977233D-181C-2500-44DE-DF4C49DAA0A7}"/>
              </a:ext>
            </a:extLst>
          </p:cNvPr>
          <p:cNvSpPr>
            <a:spLocks noGrp="1"/>
          </p:cNvSpPr>
          <p:nvPr>
            <p:ph type="pic" sz="quarter" idx="41"/>
          </p:nvPr>
        </p:nvSpPr>
        <p:spPr>
          <a:xfrm>
            <a:off x="6766245" y="3898900"/>
            <a:ext cx="1187450" cy="900112"/>
          </a:xfrm>
          <a:solidFill>
            <a:schemeClr val="bg1"/>
          </a:solidFill>
        </p:spPr>
        <p:txBody>
          <a:bodyPr/>
          <a:lstStyle>
            <a:lvl1pPr>
              <a:defRPr sz="1000" b="0"/>
            </a:lvl1pPr>
          </a:lstStyle>
          <a:p>
            <a:r>
              <a:rPr lang="en-US"/>
              <a:t>Click icon to add picture</a:t>
            </a:r>
            <a:endParaRPr lang="en-GB"/>
          </a:p>
        </p:txBody>
      </p:sp>
      <p:sp>
        <p:nvSpPr>
          <p:cNvPr id="39" name="Picture Placeholder 8">
            <a:extLst>
              <a:ext uri="{FF2B5EF4-FFF2-40B4-BE49-F238E27FC236}">
                <a16:creationId xmlns:a16="http://schemas.microsoft.com/office/drawing/2014/main" id="{9C3DA4D5-1C2B-3A29-BBAC-001D08A862C3}"/>
              </a:ext>
            </a:extLst>
          </p:cNvPr>
          <p:cNvSpPr>
            <a:spLocks noGrp="1"/>
          </p:cNvSpPr>
          <p:nvPr>
            <p:ph type="pic" sz="quarter" idx="42"/>
          </p:nvPr>
        </p:nvSpPr>
        <p:spPr>
          <a:xfrm>
            <a:off x="6766245" y="5038726"/>
            <a:ext cx="1187450" cy="900112"/>
          </a:xfrm>
          <a:solidFill>
            <a:schemeClr val="bg1"/>
          </a:solidFill>
        </p:spPr>
        <p:txBody>
          <a:bodyPr/>
          <a:lstStyle>
            <a:lvl1pPr>
              <a:defRPr sz="1000" b="0"/>
            </a:lvl1pPr>
          </a:lstStyle>
          <a:p>
            <a:r>
              <a:rPr lang="en-US"/>
              <a:t>Click icon to add picture</a:t>
            </a:r>
            <a:endParaRPr lang="en-GB"/>
          </a:p>
        </p:txBody>
      </p:sp>
      <p:sp>
        <p:nvSpPr>
          <p:cNvPr id="41" name="Picture Placeholder 8">
            <a:extLst>
              <a:ext uri="{FF2B5EF4-FFF2-40B4-BE49-F238E27FC236}">
                <a16:creationId xmlns:a16="http://schemas.microsoft.com/office/drawing/2014/main" id="{90F27DD5-6389-D2E5-44BE-8BD2C143C5ED}"/>
              </a:ext>
            </a:extLst>
          </p:cNvPr>
          <p:cNvSpPr>
            <a:spLocks noGrp="1"/>
          </p:cNvSpPr>
          <p:nvPr>
            <p:ph type="pic" sz="quarter" idx="44"/>
          </p:nvPr>
        </p:nvSpPr>
        <p:spPr>
          <a:xfrm>
            <a:off x="8026614" y="1619250"/>
            <a:ext cx="1187450" cy="900112"/>
          </a:xfrm>
          <a:solidFill>
            <a:schemeClr val="bg1"/>
          </a:solidFill>
        </p:spPr>
        <p:txBody>
          <a:bodyPr/>
          <a:lstStyle>
            <a:lvl1pPr>
              <a:defRPr sz="1000" b="0"/>
            </a:lvl1pPr>
          </a:lstStyle>
          <a:p>
            <a:r>
              <a:rPr lang="en-US"/>
              <a:t>Click icon to add picture</a:t>
            </a:r>
            <a:endParaRPr lang="en-GB"/>
          </a:p>
        </p:txBody>
      </p:sp>
      <p:sp>
        <p:nvSpPr>
          <p:cNvPr id="42" name="Picture Placeholder 8">
            <a:extLst>
              <a:ext uri="{FF2B5EF4-FFF2-40B4-BE49-F238E27FC236}">
                <a16:creationId xmlns:a16="http://schemas.microsoft.com/office/drawing/2014/main" id="{33724554-9471-482C-1BAC-6DFAC1385340}"/>
              </a:ext>
            </a:extLst>
          </p:cNvPr>
          <p:cNvSpPr>
            <a:spLocks noGrp="1"/>
          </p:cNvSpPr>
          <p:nvPr>
            <p:ph type="pic" sz="quarter" idx="45"/>
          </p:nvPr>
        </p:nvSpPr>
        <p:spPr>
          <a:xfrm>
            <a:off x="8026614" y="2759075"/>
            <a:ext cx="1187450" cy="900112"/>
          </a:xfrm>
          <a:solidFill>
            <a:schemeClr val="bg1"/>
          </a:solidFill>
        </p:spPr>
        <p:txBody>
          <a:bodyPr/>
          <a:lstStyle>
            <a:lvl1pPr>
              <a:defRPr sz="1000" b="0"/>
            </a:lvl1pPr>
          </a:lstStyle>
          <a:p>
            <a:r>
              <a:rPr lang="en-US"/>
              <a:t>Click icon to add picture</a:t>
            </a:r>
            <a:endParaRPr lang="en-GB"/>
          </a:p>
        </p:txBody>
      </p:sp>
      <p:sp>
        <p:nvSpPr>
          <p:cNvPr id="43" name="Picture Placeholder 8">
            <a:extLst>
              <a:ext uri="{FF2B5EF4-FFF2-40B4-BE49-F238E27FC236}">
                <a16:creationId xmlns:a16="http://schemas.microsoft.com/office/drawing/2014/main" id="{D343C1C0-FD10-7496-12A6-6CE04DFF1AC2}"/>
              </a:ext>
            </a:extLst>
          </p:cNvPr>
          <p:cNvSpPr>
            <a:spLocks noGrp="1"/>
          </p:cNvSpPr>
          <p:nvPr>
            <p:ph type="pic" sz="quarter" idx="46"/>
          </p:nvPr>
        </p:nvSpPr>
        <p:spPr>
          <a:xfrm>
            <a:off x="8026614" y="3898900"/>
            <a:ext cx="1187450" cy="900112"/>
          </a:xfrm>
          <a:solidFill>
            <a:schemeClr val="bg1"/>
          </a:solidFill>
        </p:spPr>
        <p:txBody>
          <a:bodyPr/>
          <a:lstStyle>
            <a:lvl1pPr>
              <a:defRPr sz="1000" b="0"/>
            </a:lvl1pPr>
          </a:lstStyle>
          <a:p>
            <a:r>
              <a:rPr lang="en-US"/>
              <a:t>Click icon to add picture</a:t>
            </a:r>
            <a:endParaRPr lang="en-GB"/>
          </a:p>
        </p:txBody>
      </p:sp>
      <p:sp>
        <p:nvSpPr>
          <p:cNvPr id="44" name="Picture Placeholder 8">
            <a:extLst>
              <a:ext uri="{FF2B5EF4-FFF2-40B4-BE49-F238E27FC236}">
                <a16:creationId xmlns:a16="http://schemas.microsoft.com/office/drawing/2014/main" id="{7CEF96C3-E79B-82F7-AF23-5063CD9DFBD0}"/>
              </a:ext>
            </a:extLst>
          </p:cNvPr>
          <p:cNvSpPr>
            <a:spLocks noGrp="1"/>
          </p:cNvSpPr>
          <p:nvPr>
            <p:ph type="pic" sz="quarter" idx="47"/>
          </p:nvPr>
        </p:nvSpPr>
        <p:spPr>
          <a:xfrm>
            <a:off x="8026614" y="5038726"/>
            <a:ext cx="1187450" cy="900112"/>
          </a:xfrm>
          <a:solidFill>
            <a:schemeClr val="bg1"/>
          </a:solidFill>
        </p:spPr>
        <p:txBody>
          <a:bodyPr/>
          <a:lstStyle>
            <a:lvl1pPr>
              <a:defRPr sz="1000" b="0"/>
            </a:lvl1pPr>
          </a:lstStyle>
          <a:p>
            <a:r>
              <a:rPr lang="en-US"/>
              <a:t>Click icon to add picture</a:t>
            </a:r>
            <a:endParaRPr lang="en-GB"/>
          </a:p>
        </p:txBody>
      </p:sp>
      <p:sp>
        <p:nvSpPr>
          <p:cNvPr id="46" name="Picture Placeholder 8">
            <a:extLst>
              <a:ext uri="{FF2B5EF4-FFF2-40B4-BE49-F238E27FC236}">
                <a16:creationId xmlns:a16="http://schemas.microsoft.com/office/drawing/2014/main" id="{BC5B4425-ABD9-F915-192A-0C0EA413D4A5}"/>
              </a:ext>
            </a:extLst>
          </p:cNvPr>
          <p:cNvSpPr>
            <a:spLocks noGrp="1"/>
          </p:cNvSpPr>
          <p:nvPr>
            <p:ph type="pic" sz="quarter" idx="49"/>
          </p:nvPr>
        </p:nvSpPr>
        <p:spPr>
          <a:xfrm>
            <a:off x="9286983" y="1619250"/>
            <a:ext cx="1187450" cy="900112"/>
          </a:xfrm>
          <a:solidFill>
            <a:schemeClr val="bg1"/>
          </a:solidFill>
        </p:spPr>
        <p:txBody>
          <a:bodyPr/>
          <a:lstStyle>
            <a:lvl1pPr>
              <a:defRPr sz="1000" b="0"/>
            </a:lvl1pPr>
          </a:lstStyle>
          <a:p>
            <a:r>
              <a:rPr lang="en-US"/>
              <a:t>Click icon to add picture</a:t>
            </a:r>
            <a:endParaRPr lang="en-GB"/>
          </a:p>
        </p:txBody>
      </p:sp>
      <p:sp>
        <p:nvSpPr>
          <p:cNvPr id="47" name="Picture Placeholder 8">
            <a:extLst>
              <a:ext uri="{FF2B5EF4-FFF2-40B4-BE49-F238E27FC236}">
                <a16:creationId xmlns:a16="http://schemas.microsoft.com/office/drawing/2014/main" id="{FD58FD7D-B2D7-0077-46F8-B6A1063B2ACF}"/>
              </a:ext>
            </a:extLst>
          </p:cNvPr>
          <p:cNvSpPr>
            <a:spLocks noGrp="1"/>
          </p:cNvSpPr>
          <p:nvPr>
            <p:ph type="pic" sz="quarter" idx="50"/>
          </p:nvPr>
        </p:nvSpPr>
        <p:spPr>
          <a:xfrm>
            <a:off x="9286983" y="2759075"/>
            <a:ext cx="1187450" cy="900112"/>
          </a:xfrm>
          <a:solidFill>
            <a:schemeClr val="bg1"/>
          </a:solidFill>
        </p:spPr>
        <p:txBody>
          <a:bodyPr/>
          <a:lstStyle>
            <a:lvl1pPr>
              <a:defRPr sz="1000" b="0"/>
            </a:lvl1pPr>
          </a:lstStyle>
          <a:p>
            <a:r>
              <a:rPr lang="en-US"/>
              <a:t>Click icon to add picture</a:t>
            </a:r>
            <a:endParaRPr lang="en-GB"/>
          </a:p>
        </p:txBody>
      </p:sp>
      <p:sp>
        <p:nvSpPr>
          <p:cNvPr id="48" name="Picture Placeholder 8">
            <a:extLst>
              <a:ext uri="{FF2B5EF4-FFF2-40B4-BE49-F238E27FC236}">
                <a16:creationId xmlns:a16="http://schemas.microsoft.com/office/drawing/2014/main" id="{950235AC-BA45-868B-9E88-D6E1CEBE4853}"/>
              </a:ext>
            </a:extLst>
          </p:cNvPr>
          <p:cNvSpPr>
            <a:spLocks noGrp="1"/>
          </p:cNvSpPr>
          <p:nvPr>
            <p:ph type="pic" sz="quarter" idx="51"/>
          </p:nvPr>
        </p:nvSpPr>
        <p:spPr>
          <a:xfrm>
            <a:off x="9286983" y="3898900"/>
            <a:ext cx="1187450" cy="900112"/>
          </a:xfrm>
          <a:solidFill>
            <a:schemeClr val="bg1"/>
          </a:solidFill>
        </p:spPr>
        <p:txBody>
          <a:bodyPr/>
          <a:lstStyle>
            <a:lvl1pPr>
              <a:defRPr sz="1000" b="0"/>
            </a:lvl1pPr>
          </a:lstStyle>
          <a:p>
            <a:r>
              <a:rPr lang="en-US"/>
              <a:t>Click icon to add picture</a:t>
            </a:r>
            <a:endParaRPr lang="en-GB"/>
          </a:p>
        </p:txBody>
      </p:sp>
      <p:sp>
        <p:nvSpPr>
          <p:cNvPr id="49" name="Picture Placeholder 8">
            <a:extLst>
              <a:ext uri="{FF2B5EF4-FFF2-40B4-BE49-F238E27FC236}">
                <a16:creationId xmlns:a16="http://schemas.microsoft.com/office/drawing/2014/main" id="{26DCBC92-21D9-0ABE-0CEA-C94AB2E53A12}"/>
              </a:ext>
            </a:extLst>
          </p:cNvPr>
          <p:cNvSpPr>
            <a:spLocks noGrp="1"/>
          </p:cNvSpPr>
          <p:nvPr>
            <p:ph type="pic" sz="quarter" idx="52"/>
          </p:nvPr>
        </p:nvSpPr>
        <p:spPr>
          <a:xfrm>
            <a:off x="9286983" y="5038726"/>
            <a:ext cx="1187450" cy="900112"/>
          </a:xfrm>
          <a:solidFill>
            <a:schemeClr val="bg1"/>
          </a:solidFill>
        </p:spPr>
        <p:txBody>
          <a:bodyPr/>
          <a:lstStyle>
            <a:lvl1pPr>
              <a:defRPr sz="1000" b="0"/>
            </a:lvl1pPr>
          </a:lstStyle>
          <a:p>
            <a:r>
              <a:rPr lang="en-US"/>
              <a:t>Click icon to add picture</a:t>
            </a:r>
            <a:endParaRPr lang="en-GB"/>
          </a:p>
        </p:txBody>
      </p:sp>
      <p:sp>
        <p:nvSpPr>
          <p:cNvPr id="51" name="Picture Placeholder 8">
            <a:extLst>
              <a:ext uri="{FF2B5EF4-FFF2-40B4-BE49-F238E27FC236}">
                <a16:creationId xmlns:a16="http://schemas.microsoft.com/office/drawing/2014/main" id="{6350D066-0826-E923-0E93-F4939A0738A3}"/>
              </a:ext>
            </a:extLst>
          </p:cNvPr>
          <p:cNvSpPr>
            <a:spLocks noGrp="1"/>
          </p:cNvSpPr>
          <p:nvPr>
            <p:ph type="pic" sz="quarter" idx="54"/>
          </p:nvPr>
        </p:nvSpPr>
        <p:spPr>
          <a:xfrm>
            <a:off x="10547350" y="1619250"/>
            <a:ext cx="1187450" cy="900112"/>
          </a:xfrm>
          <a:solidFill>
            <a:schemeClr val="bg1"/>
          </a:solidFill>
        </p:spPr>
        <p:txBody>
          <a:bodyPr/>
          <a:lstStyle>
            <a:lvl1pPr>
              <a:defRPr sz="1000" b="0"/>
            </a:lvl1pPr>
          </a:lstStyle>
          <a:p>
            <a:r>
              <a:rPr lang="en-US"/>
              <a:t>Click icon to add picture</a:t>
            </a:r>
            <a:endParaRPr lang="en-GB"/>
          </a:p>
        </p:txBody>
      </p:sp>
      <p:sp>
        <p:nvSpPr>
          <p:cNvPr id="52" name="Picture Placeholder 8">
            <a:extLst>
              <a:ext uri="{FF2B5EF4-FFF2-40B4-BE49-F238E27FC236}">
                <a16:creationId xmlns:a16="http://schemas.microsoft.com/office/drawing/2014/main" id="{64A07048-DF44-85B9-DEA3-FFF1F8332313}"/>
              </a:ext>
            </a:extLst>
          </p:cNvPr>
          <p:cNvSpPr>
            <a:spLocks noGrp="1"/>
          </p:cNvSpPr>
          <p:nvPr>
            <p:ph type="pic" sz="quarter" idx="55"/>
          </p:nvPr>
        </p:nvSpPr>
        <p:spPr>
          <a:xfrm>
            <a:off x="10547350" y="2759075"/>
            <a:ext cx="1187450" cy="900112"/>
          </a:xfrm>
          <a:solidFill>
            <a:schemeClr val="bg1"/>
          </a:solidFill>
        </p:spPr>
        <p:txBody>
          <a:bodyPr/>
          <a:lstStyle>
            <a:lvl1pPr>
              <a:defRPr sz="1000" b="0"/>
            </a:lvl1pPr>
          </a:lstStyle>
          <a:p>
            <a:r>
              <a:rPr lang="en-US"/>
              <a:t>Click icon to add picture</a:t>
            </a:r>
            <a:endParaRPr lang="en-GB"/>
          </a:p>
        </p:txBody>
      </p:sp>
      <p:sp>
        <p:nvSpPr>
          <p:cNvPr id="53" name="Picture Placeholder 8">
            <a:extLst>
              <a:ext uri="{FF2B5EF4-FFF2-40B4-BE49-F238E27FC236}">
                <a16:creationId xmlns:a16="http://schemas.microsoft.com/office/drawing/2014/main" id="{E6285AC0-5674-3A93-E30E-676E00290559}"/>
              </a:ext>
            </a:extLst>
          </p:cNvPr>
          <p:cNvSpPr>
            <a:spLocks noGrp="1"/>
          </p:cNvSpPr>
          <p:nvPr>
            <p:ph type="pic" sz="quarter" idx="56"/>
          </p:nvPr>
        </p:nvSpPr>
        <p:spPr>
          <a:xfrm>
            <a:off x="10547350" y="3898900"/>
            <a:ext cx="1187450" cy="900112"/>
          </a:xfrm>
          <a:solidFill>
            <a:schemeClr val="bg1"/>
          </a:solidFill>
        </p:spPr>
        <p:txBody>
          <a:bodyPr/>
          <a:lstStyle>
            <a:lvl1pPr>
              <a:defRPr sz="1000" b="0"/>
            </a:lvl1pPr>
          </a:lstStyle>
          <a:p>
            <a:r>
              <a:rPr lang="en-US"/>
              <a:t>Click icon to add picture</a:t>
            </a:r>
            <a:endParaRPr lang="en-GB"/>
          </a:p>
        </p:txBody>
      </p:sp>
      <p:sp>
        <p:nvSpPr>
          <p:cNvPr id="54" name="Picture Placeholder 8">
            <a:extLst>
              <a:ext uri="{FF2B5EF4-FFF2-40B4-BE49-F238E27FC236}">
                <a16:creationId xmlns:a16="http://schemas.microsoft.com/office/drawing/2014/main" id="{C5546A5F-F6FD-0AA6-9149-7006DE6C6A75}"/>
              </a:ext>
            </a:extLst>
          </p:cNvPr>
          <p:cNvSpPr>
            <a:spLocks noGrp="1"/>
          </p:cNvSpPr>
          <p:nvPr>
            <p:ph type="pic" sz="quarter" idx="57"/>
          </p:nvPr>
        </p:nvSpPr>
        <p:spPr>
          <a:xfrm>
            <a:off x="10547350" y="5038726"/>
            <a:ext cx="1187450" cy="900112"/>
          </a:xfrm>
          <a:solidFill>
            <a:schemeClr val="bg1"/>
          </a:solidFill>
        </p:spPr>
        <p:txBody>
          <a:bodyPr/>
          <a:lstStyle>
            <a:lvl1pPr>
              <a:defRPr sz="1000" b="0"/>
            </a:lvl1pPr>
          </a:lstStyle>
          <a:p>
            <a:r>
              <a:rPr lang="en-US"/>
              <a:t>Click icon to add picture</a:t>
            </a:r>
            <a:endParaRPr lang="en-GB"/>
          </a:p>
        </p:txBody>
      </p:sp>
    </p:spTree>
    <p:extLst>
      <p:ext uri="{BB962C8B-B14F-4D97-AF65-F5344CB8AC3E}">
        <p14:creationId xmlns:p14="http://schemas.microsoft.com/office/powerpoint/2010/main" val="282063589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Quotation and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6172888" y="1620000"/>
            <a:ext cx="3654000" cy="3383896"/>
          </a:xfrm>
          <a:solidFill>
            <a:srgbClr val="D2DDDA"/>
          </a:solidFill>
        </p:spPr>
        <p:txBody>
          <a:bodyPr lIns="666000" tIns="198000" rIns="144000" bIns="144000"/>
          <a:lstStyle>
            <a:lvl1pPr>
              <a:lnSpc>
                <a:spcPct val="97000"/>
              </a:lnSpc>
              <a:spcAft>
                <a:spcPts val="2000"/>
              </a:spcAft>
              <a:defRPr sz="1800" b="1" spc="-40" baseline="0">
                <a:solidFill>
                  <a:schemeClr val="accent1"/>
                </a:solidFill>
              </a:defRPr>
            </a:lvl1pPr>
            <a:lvl2pPr>
              <a:lnSpc>
                <a:spcPct val="100000"/>
              </a:lnSpc>
              <a:spcAft>
                <a:spcPts val="0"/>
              </a:spcAft>
              <a:defRPr sz="1200" b="0">
                <a:solidFill>
                  <a:schemeClr val="accent1"/>
                </a:solidFill>
              </a:defRPr>
            </a:lvl2pPr>
            <a:lvl3pPr marL="0" indent="0">
              <a:lnSpc>
                <a:spcPct val="100000"/>
              </a:lnSpc>
              <a:spcAft>
                <a:spcPts val="0"/>
              </a:spcAft>
              <a:buNone/>
              <a:defRPr sz="1200">
                <a:solidFill>
                  <a:schemeClr val="tx2"/>
                </a:solidFill>
              </a:defRPr>
            </a:lvl3pPr>
          </a:lstStyle>
          <a:p>
            <a:pPr lvl="0"/>
            <a:r>
              <a:rPr lang="en-GB"/>
              <a:t>Click to edit Master text styles</a:t>
            </a:r>
          </a:p>
          <a:p>
            <a:pPr lvl="1"/>
            <a:r>
              <a:rPr lang="en-GB"/>
              <a:t>Second level</a:t>
            </a:r>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540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Picture Placeholder 10">
            <a:extLst>
              <a:ext uri="{FF2B5EF4-FFF2-40B4-BE49-F238E27FC236}">
                <a16:creationId xmlns:a16="http://schemas.microsoft.com/office/drawing/2014/main" id="{87EDF8BF-9A51-E87B-FF32-CB28E471B153}"/>
              </a:ext>
            </a:extLst>
          </p:cNvPr>
          <p:cNvSpPr>
            <a:spLocks noGrp="1"/>
          </p:cNvSpPr>
          <p:nvPr>
            <p:ph type="pic" sz="quarter" idx="15"/>
          </p:nvPr>
        </p:nvSpPr>
        <p:spPr>
          <a:xfrm>
            <a:off x="9826625" y="1620000"/>
            <a:ext cx="1908175" cy="2358000"/>
          </a:xfrm>
        </p:spPr>
        <p:txBody>
          <a:bodyPr/>
          <a:lstStyle/>
          <a:p>
            <a:endParaRPr lang="en-GB"/>
          </a:p>
        </p:txBody>
      </p:sp>
      <p:sp>
        <p:nvSpPr>
          <p:cNvPr id="15" name="Picture Placeholder 14">
            <a:extLst>
              <a:ext uri="{FF2B5EF4-FFF2-40B4-BE49-F238E27FC236}">
                <a16:creationId xmlns:a16="http://schemas.microsoft.com/office/drawing/2014/main" id="{F9B704C4-855A-87ED-4106-87064559ECEF}"/>
              </a:ext>
            </a:extLst>
          </p:cNvPr>
          <p:cNvSpPr>
            <a:spLocks noGrp="1"/>
          </p:cNvSpPr>
          <p:nvPr>
            <p:ph type="pic" sz="quarter" idx="16"/>
          </p:nvPr>
        </p:nvSpPr>
        <p:spPr>
          <a:xfrm>
            <a:off x="6349596" y="1800000"/>
            <a:ext cx="352799" cy="274399"/>
          </a:xfrm>
        </p:spPr>
        <p:txBody>
          <a:bodyPr/>
          <a:lstStyle>
            <a:lvl1pPr>
              <a:defRPr sz="800" b="0"/>
            </a:lvl1pPr>
          </a:lstStyle>
          <a:p>
            <a:endParaRPr lang="en-GB"/>
          </a:p>
        </p:txBody>
      </p:sp>
    </p:spTree>
    <p:extLst>
      <p:ext uri="{BB962C8B-B14F-4D97-AF65-F5344CB8AC3E}">
        <p14:creationId xmlns:p14="http://schemas.microsoft.com/office/powerpoint/2010/main" val="870813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19999"/>
            <a:ext cx="5112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10">
            <a:extLst>
              <a:ext uri="{FF2B5EF4-FFF2-40B4-BE49-F238E27FC236}">
                <a16:creationId xmlns:a16="http://schemas.microsoft.com/office/drawing/2014/main" id="{85244CA0-63B3-D698-F79B-B4417925B323}"/>
              </a:ext>
            </a:extLst>
          </p:cNvPr>
          <p:cNvSpPr>
            <a:spLocks noGrp="1"/>
          </p:cNvSpPr>
          <p:nvPr>
            <p:ph sz="quarter" idx="15" hasCustomPrompt="1"/>
          </p:nvPr>
        </p:nvSpPr>
        <p:spPr>
          <a:xfrm>
            <a:off x="6178924" y="1620000"/>
            <a:ext cx="6012000" cy="4111200"/>
          </a:xfrm>
          <a:noFill/>
        </p:spPr>
        <p:txBody>
          <a:bodyPr lIns="288000" tIns="288000" rIns="144000" bIns="144000"/>
          <a:lstStyle>
            <a:lvl1pPr>
              <a:spcAft>
                <a:spcPts val="2800"/>
              </a:spcAft>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icon to insert image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873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Image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GB"/>
              <a:t>Click to edit Master text styles</a:t>
            </a:r>
          </a:p>
        </p:txBody>
      </p:sp>
      <p:sp>
        <p:nvSpPr>
          <p:cNvPr id="11" name="Picture Placeholder 10">
            <a:extLst>
              <a:ext uri="{FF2B5EF4-FFF2-40B4-BE49-F238E27FC236}">
                <a16:creationId xmlns:a16="http://schemas.microsoft.com/office/drawing/2014/main" id="{BDE300FE-B4B9-45A2-39FD-FF75FC51EB01}"/>
              </a:ext>
            </a:extLst>
          </p:cNvPr>
          <p:cNvSpPr>
            <a:spLocks noGrp="1"/>
          </p:cNvSpPr>
          <p:nvPr>
            <p:ph type="pic" sz="quarter" idx="16"/>
          </p:nvPr>
        </p:nvSpPr>
        <p:spPr>
          <a:xfrm>
            <a:off x="468000" y="2219325"/>
            <a:ext cx="2689225" cy="1692000"/>
          </a:xfrm>
        </p:spPr>
        <p:txBody>
          <a:bodyPr/>
          <a:lstStyle/>
          <a:p>
            <a:endParaRPr lang="en-GB"/>
          </a:p>
        </p:txBody>
      </p:sp>
      <p:sp>
        <p:nvSpPr>
          <p:cNvPr id="12" name="Content Placeholder 2">
            <a:extLst>
              <a:ext uri="{FF2B5EF4-FFF2-40B4-BE49-F238E27FC236}">
                <a16:creationId xmlns:a16="http://schemas.microsoft.com/office/drawing/2014/main" id="{DF83F6A8-5EEF-4816-0BD5-4939CC0ACCB1}"/>
              </a:ext>
            </a:extLst>
          </p:cNvPr>
          <p:cNvSpPr>
            <a:spLocks noGrp="1"/>
          </p:cNvSpPr>
          <p:nvPr>
            <p:ph idx="17"/>
          </p:nvPr>
        </p:nvSpPr>
        <p:spPr>
          <a:xfrm>
            <a:off x="3315043"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0">
            <a:extLst>
              <a:ext uri="{FF2B5EF4-FFF2-40B4-BE49-F238E27FC236}">
                <a16:creationId xmlns:a16="http://schemas.microsoft.com/office/drawing/2014/main" id="{D93652C9-B255-AA62-9EED-ED3466233D2F}"/>
              </a:ext>
            </a:extLst>
          </p:cNvPr>
          <p:cNvSpPr>
            <a:spLocks noGrp="1"/>
          </p:cNvSpPr>
          <p:nvPr>
            <p:ph type="pic" sz="quarter" idx="18"/>
          </p:nvPr>
        </p:nvSpPr>
        <p:spPr>
          <a:xfrm>
            <a:off x="3321579" y="2219325"/>
            <a:ext cx="2689225" cy="1692000"/>
          </a:xfrm>
        </p:spPr>
        <p:txBody>
          <a:bodyPr/>
          <a:lstStyle/>
          <a:p>
            <a:endParaRPr lang="en-GB"/>
          </a:p>
        </p:txBody>
      </p:sp>
      <p:sp>
        <p:nvSpPr>
          <p:cNvPr id="14" name="Content Placeholder 2">
            <a:extLst>
              <a:ext uri="{FF2B5EF4-FFF2-40B4-BE49-F238E27FC236}">
                <a16:creationId xmlns:a16="http://schemas.microsoft.com/office/drawing/2014/main" id="{02EB0E8D-5097-CD11-C244-459396D7823A}"/>
              </a:ext>
            </a:extLst>
          </p:cNvPr>
          <p:cNvSpPr>
            <a:spLocks noGrp="1"/>
          </p:cNvSpPr>
          <p:nvPr>
            <p:ph idx="19"/>
          </p:nvPr>
        </p:nvSpPr>
        <p:spPr>
          <a:xfrm>
            <a:off x="6172885"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10">
            <a:extLst>
              <a:ext uri="{FF2B5EF4-FFF2-40B4-BE49-F238E27FC236}">
                <a16:creationId xmlns:a16="http://schemas.microsoft.com/office/drawing/2014/main" id="{A08F76D8-5699-7F31-701E-848BF650715D}"/>
              </a:ext>
            </a:extLst>
          </p:cNvPr>
          <p:cNvSpPr>
            <a:spLocks noGrp="1"/>
          </p:cNvSpPr>
          <p:nvPr>
            <p:ph type="pic" sz="quarter" idx="20"/>
          </p:nvPr>
        </p:nvSpPr>
        <p:spPr>
          <a:xfrm>
            <a:off x="6179608" y="2219325"/>
            <a:ext cx="2689225" cy="1692000"/>
          </a:xfrm>
        </p:spPr>
        <p:txBody>
          <a:bodyPr/>
          <a:lstStyle/>
          <a:p>
            <a:endParaRPr lang="en-GB"/>
          </a:p>
        </p:txBody>
      </p:sp>
      <p:sp>
        <p:nvSpPr>
          <p:cNvPr id="16" name="Content Placeholder 2">
            <a:extLst>
              <a:ext uri="{FF2B5EF4-FFF2-40B4-BE49-F238E27FC236}">
                <a16:creationId xmlns:a16="http://schemas.microsoft.com/office/drawing/2014/main" id="{8EC1AF46-F4A5-86C7-EC8F-C7CE521E8F4A}"/>
              </a:ext>
            </a:extLst>
          </p:cNvPr>
          <p:cNvSpPr>
            <a:spLocks noGrp="1"/>
          </p:cNvSpPr>
          <p:nvPr>
            <p:ph idx="21"/>
          </p:nvPr>
        </p:nvSpPr>
        <p:spPr>
          <a:xfrm>
            <a:off x="9030728"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10">
            <a:extLst>
              <a:ext uri="{FF2B5EF4-FFF2-40B4-BE49-F238E27FC236}">
                <a16:creationId xmlns:a16="http://schemas.microsoft.com/office/drawing/2014/main" id="{4D3F798A-2AB7-DB39-ADE1-26BA1A874CA6}"/>
              </a:ext>
            </a:extLst>
          </p:cNvPr>
          <p:cNvSpPr>
            <a:spLocks noGrp="1"/>
          </p:cNvSpPr>
          <p:nvPr>
            <p:ph type="pic" sz="quarter" idx="22"/>
          </p:nvPr>
        </p:nvSpPr>
        <p:spPr>
          <a:xfrm>
            <a:off x="9037637" y="2219325"/>
            <a:ext cx="2689225" cy="1692000"/>
          </a:xfrm>
        </p:spPr>
        <p:txBody>
          <a:bodyPr/>
          <a:lstStyle/>
          <a:p>
            <a:endParaRPr lang="en-GB"/>
          </a:p>
        </p:txBody>
      </p:sp>
    </p:spTree>
    <p:extLst>
      <p:ext uri="{BB962C8B-B14F-4D97-AF65-F5344CB8AC3E}">
        <p14:creationId xmlns:p14="http://schemas.microsoft.com/office/powerpoint/2010/main" val="1245227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h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GB"/>
              <a:t>Click to edit Master text styles</a:t>
            </a:r>
          </a:p>
        </p:txBody>
      </p:sp>
      <p:sp>
        <p:nvSpPr>
          <p:cNvPr id="10" name="Text Placeholder 9">
            <a:extLst>
              <a:ext uri="{FF2B5EF4-FFF2-40B4-BE49-F238E27FC236}">
                <a16:creationId xmlns:a16="http://schemas.microsoft.com/office/drawing/2014/main" id="{54AC83AC-29B3-D6AC-67EC-00EB1684EB96}"/>
              </a:ext>
            </a:extLst>
          </p:cNvPr>
          <p:cNvSpPr>
            <a:spLocks noGrp="1"/>
          </p:cNvSpPr>
          <p:nvPr>
            <p:ph type="body" sz="quarter" idx="22"/>
          </p:nvPr>
        </p:nvSpPr>
        <p:spPr>
          <a:xfrm>
            <a:off x="468000"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18" name="Right Triangle 17">
            <a:extLst>
              <a:ext uri="{FF2B5EF4-FFF2-40B4-BE49-F238E27FC236}">
                <a16:creationId xmlns:a16="http://schemas.microsoft.com/office/drawing/2014/main" id="{DD7611FF-CBEA-2FAB-9AFB-943D081C7881}"/>
              </a:ext>
            </a:extLst>
          </p:cNvPr>
          <p:cNvSpPr/>
          <p:nvPr userDrawn="1"/>
        </p:nvSpPr>
        <p:spPr>
          <a:xfrm rot="13497296">
            <a:off x="2709151"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2522DBAE-396B-91ED-574F-4FA6B595BA7F}"/>
              </a:ext>
            </a:extLst>
          </p:cNvPr>
          <p:cNvSpPr>
            <a:spLocks noGrp="1"/>
          </p:cNvSpPr>
          <p:nvPr>
            <p:ph idx="23"/>
          </p:nvPr>
        </p:nvSpPr>
        <p:spPr>
          <a:xfrm>
            <a:off x="3319183"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9">
            <a:extLst>
              <a:ext uri="{FF2B5EF4-FFF2-40B4-BE49-F238E27FC236}">
                <a16:creationId xmlns:a16="http://schemas.microsoft.com/office/drawing/2014/main" id="{5A03EDC8-0FF3-90CC-0EA3-E4A82E343CE6}"/>
              </a:ext>
            </a:extLst>
          </p:cNvPr>
          <p:cNvSpPr>
            <a:spLocks noGrp="1"/>
          </p:cNvSpPr>
          <p:nvPr>
            <p:ph type="body" sz="quarter" idx="24"/>
          </p:nvPr>
        </p:nvSpPr>
        <p:spPr>
          <a:xfrm>
            <a:off x="3325532"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1" name="Right Triangle 20">
            <a:extLst>
              <a:ext uri="{FF2B5EF4-FFF2-40B4-BE49-F238E27FC236}">
                <a16:creationId xmlns:a16="http://schemas.microsoft.com/office/drawing/2014/main" id="{9631AA4C-2D97-9D70-33D5-022070284170}"/>
              </a:ext>
            </a:extLst>
          </p:cNvPr>
          <p:cNvSpPr/>
          <p:nvPr userDrawn="1"/>
        </p:nvSpPr>
        <p:spPr>
          <a:xfrm rot="13497296">
            <a:off x="5571133"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a:extLst>
              <a:ext uri="{FF2B5EF4-FFF2-40B4-BE49-F238E27FC236}">
                <a16:creationId xmlns:a16="http://schemas.microsoft.com/office/drawing/2014/main" id="{D9FB8AC2-0C1F-EE3A-2196-E87FAF54A303}"/>
              </a:ext>
            </a:extLst>
          </p:cNvPr>
          <p:cNvSpPr>
            <a:spLocks noGrp="1"/>
          </p:cNvSpPr>
          <p:nvPr>
            <p:ph idx="25"/>
          </p:nvPr>
        </p:nvSpPr>
        <p:spPr>
          <a:xfrm>
            <a:off x="6181165"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9">
            <a:extLst>
              <a:ext uri="{FF2B5EF4-FFF2-40B4-BE49-F238E27FC236}">
                <a16:creationId xmlns:a16="http://schemas.microsoft.com/office/drawing/2014/main" id="{24A923EE-26FC-76F4-DD9A-14B74FE9912B}"/>
              </a:ext>
            </a:extLst>
          </p:cNvPr>
          <p:cNvSpPr>
            <a:spLocks noGrp="1"/>
          </p:cNvSpPr>
          <p:nvPr>
            <p:ph type="body" sz="quarter" idx="26"/>
          </p:nvPr>
        </p:nvSpPr>
        <p:spPr>
          <a:xfrm>
            <a:off x="6187514"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4" name="Right Triangle 23">
            <a:extLst>
              <a:ext uri="{FF2B5EF4-FFF2-40B4-BE49-F238E27FC236}">
                <a16:creationId xmlns:a16="http://schemas.microsoft.com/office/drawing/2014/main" id="{1BDD7212-A877-06F1-1C7C-441D3DE9CCD8}"/>
              </a:ext>
            </a:extLst>
          </p:cNvPr>
          <p:cNvSpPr/>
          <p:nvPr userDrawn="1"/>
        </p:nvSpPr>
        <p:spPr>
          <a:xfrm rot="13497296">
            <a:off x="8433115"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a:extLst>
              <a:ext uri="{FF2B5EF4-FFF2-40B4-BE49-F238E27FC236}">
                <a16:creationId xmlns:a16="http://schemas.microsoft.com/office/drawing/2014/main" id="{C3F8FD7D-972C-89E4-3A7D-5E470494EEF9}"/>
              </a:ext>
            </a:extLst>
          </p:cNvPr>
          <p:cNvSpPr>
            <a:spLocks noGrp="1"/>
          </p:cNvSpPr>
          <p:nvPr>
            <p:ph idx="27"/>
          </p:nvPr>
        </p:nvSpPr>
        <p:spPr>
          <a:xfrm>
            <a:off x="9043147"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9">
            <a:extLst>
              <a:ext uri="{FF2B5EF4-FFF2-40B4-BE49-F238E27FC236}">
                <a16:creationId xmlns:a16="http://schemas.microsoft.com/office/drawing/2014/main" id="{6C3AC0E9-E34A-0252-08CA-769E525E1205}"/>
              </a:ext>
            </a:extLst>
          </p:cNvPr>
          <p:cNvSpPr>
            <a:spLocks noGrp="1"/>
          </p:cNvSpPr>
          <p:nvPr>
            <p:ph type="body" sz="quarter" idx="28"/>
          </p:nvPr>
        </p:nvSpPr>
        <p:spPr>
          <a:xfrm>
            <a:off x="9049496"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7" name="Right Triangle 26">
            <a:extLst>
              <a:ext uri="{FF2B5EF4-FFF2-40B4-BE49-F238E27FC236}">
                <a16:creationId xmlns:a16="http://schemas.microsoft.com/office/drawing/2014/main" id="{6942F93E-AABB-BF78-376F-76EABD6659A4}"/>
              </a:ext>
            </a:extLst>
          </p:cNvPr>
          <p:cNvSpPr/>
          <p:nvPr userDrawn="1"/>
        </p:nvSpPr>
        <p:spPr>
          <a:xfrm rot="13497296">
            <a:off x="11295097"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467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slide_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42CF24-0638-C3F6-2636-315CF4B86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6840"/>
            <a:ext cx="12192000" cy="5471160"/>
          </a:xfrm>
          <a:prstGeom prst="rect">
            <a:avLst/>
          </a:prstGeom>
        </p:spPr>
      </p:pic>
      <p:pic>
        <p:nvPicPr>
          <p:cNvPr id="9" name="Graphic 8">
            <a:extLst>
              <a:ext uri="{FF2B5EF4-FFF2-40B4-BE49-F238E27FC236}">
                <a16:creationId xmlns:a16="http://schemas.microsoft.com/office/drawing/2014/main" id="{66BE0AAC-63EB-0E63-55B6-81F9209272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7200" y="457200"/>
            <a:ext cx="3067050" cy="51435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buNone/>
              <a:defRPr sz="1800" b="0" spc="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322222" cy="365125"/>
          </a:xfrm>
          <a:prstGeom prst="rect">
            <a:avLst/>
          </a:prstGeom>
        </p:spPr>
        <p:txBody>
          <a:bodyPr lIns="0" tIns="0" rIns="0" bIns="0" anchor="t" anchorCtr="0"/>
          <a:lstStyle>
            <a:lvl1pPr>
              <a:lnSpc>
                <a:spcPct val="100000"/>
              </a:lnSpc>
              <a:defRPr sz="1400" b="0">
                <a:solidFill>
                  <a:schemeClr val="accent1"/>
                </a:solidFill>
              </a:defRPr>
            </a:lvl1pPr>
          </a:lstStyle>
          <a:p>
            <a:r>
              <a:rPr lang="en-GB"/>
              <a:t>Date of presentation 14pt Arial Regular</a:t>
            </a:r>
          </a:p>
        </p:txBody>
      </p:sp>
    </p:spTree>
    <p:extLst>
      <p:ext uri="{BB962C8B-B14F-4D97-AF65-F5344CB8AC3E}">
        <p14:creationId xmlns:p14="http://schemas.microsoft.com/office/powerpoint/2010/main" val="516737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hart">
    <p:bg>
      <p:bgPr>
        <a:solidFill>
          <a:schemeClr val="bg1"/>
        </a:solid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A903039D-5CDF-3A8E-B3FD-771D6FB464D9}"/>
              </a:ext>
            </a:extLst>
          </p:cNvPr>
          <p:cNvSpPr>
            <a:spLocks noGrp="1"/>
          </p:cNvSpPr>
          <p:nvPr>
            <p:ph type="chart" sz="quarter" idx="15"/>
          </p:nvPr>
        </p:nvSpPr>
        <p:spPr>
          <a:xfrm>
            <a:off x="4356000" y="1620000"/>
            <a:ext cx="7331075" cy="4320000"/>
          </a:xfrm>
        </p:spPr>
        <p:txBody>
          <a:bodyPr/>
          <a:lstStyle/>
          <a:p>
            <a:endParaRPr lang="en-GB"/>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lvl1pPr>
              <a:lnSpc>
                <a:spcPct val="100000"/>
              </a:lnSpc>
              <a:spcAft>
                <a:spcPts val="500"/>
              </a:spcAft>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Text Placeholder 10">
            <a:extLst>
              <a:ext uri="{FF2B5EF4-FFF2-40B4-BE49-F238E27FC236}">
                <a16:creationId xmlns:a16="http://schemas.microsoft.com/office/drawing/2014/main" id="{0AF4488D-3A42-E493-0B7F-A5DC649555A5}"/>
              </a:ext>
            </a:extLst>
          </p:cNvPr>
          <p:cNvSpPr>
            <a:spLocks noGrp="1"/>
          </p:cNvSpPr>
          <p:nvPr>
            <p:ph type="body" sz="quarter" idx="14"/>
          </p:nvPr>
        </p:nvSpPr>
        <p:spPr>
          <a:xfrm>
            <a:off x="4356000" y="1620000"/>
            <a:ext cx="2165350" cy="732512"/>
          </a:xfrm>
        </p:spPr>
        <p:txBody>
          <a:bodyPr/>
          <a:lstStyle>
            <a:lvl1pPr>
              <a:lnSpc>
                <a:spcPct val="100000"/>
              </a:lnSpc>
              <a:spcAft>
                <a:spcPts val="0"/>
              </a:spcAft>
              <a:defRPr sz="1000">
                <a:solidFill>
                  <a:schemeClr val="accent1"/>
                </a:solidFill>
              </a:defRPr>
            </a:lvl1pPr>
            <a:lvl2pPr>
              <a:lnSpc>
                <a:spcPct val="115000"/>
              </a:lnSpc>
              <a:spcAft>
                <a:spcPts val="0"/>
              </a:spcAft>
              <a:defRPr sz="1000">
                <a:solidFill>
                  <a:schemeClr val="accent1"/>
                </a:solidFill>
              </a:defRPr>
            </a:lvl2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2CC23433-F136-9A24-6283-A2F3234C5249}"/>
              </a:ext>
            </a:extLst>
          </p:cNvPr>
          <p:cNvCxnSpPr>
            <a:cxnSpLocks/>
          </p:cNvCxnSpPr>
          <p:nvPr userDrawn="1"/>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583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6157416" y="1620000"/>
            <a:ext cx="3600000" cy="4320000"/>
          </a:xfrm>
        </p:spPr>
        <p:txBody>
          <a:bodyPr/>
          <a:lstStyle>
            <a:lvl1pPr>
              <a:lnSpc>
                <a:spcPct val="100000"/>
              </a:lnSpc>
              <a:spcAft>
                <a:spcPts val="500"/>
              </a:spcAft>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able Placeholder 8">
            <a:extLst>
              <a:ext uri="{FF2B5EF4-FFF2-40B4-BE49-F238E27FC236}">
                <a16:creationId xmlns:a16="http://schemas.microsoft.com/office/drawing/2014/main" id="{18203D6C-51F3-A438-A524-EF9444ABB293}"/>
              </a:ext>
            </a:extLst>
          </p:cNvPr>
          <p:cNvSpPr>
            <a:spLocks noGrp="1"/>
          </p:cNvSpPr>
          <p:nvPr>
            <p:ph type="tbl" sz="quarter" idx="14"/>
          </p:nvPr>
        </p:nvSpPr>
        <p:spPr>
          <a:xfrm>
            <a:off x="468000" y="1619250"/>
            <a:ext cx="5521325" cy="4781550"/>
          </a:xfrm>
        </p:spPr>
        <p:txBody>
          <a:bodyPr/>
          <a:lstStyle>
            <a:lvl1pPr>
              <a:defRPr sz="800" b="0">
                <a:solidFill>
                  <a:schemeClr val="accent1"/>
                </a:solidFill>
              </a:defRPr>
            </a:lvl1pPr>
          </a:lstStyle>
          <a:p>
            <a:endParaRPr lang="en-GB"/>
          </a:p>
        </p:txBody>
      </p:sp>
    </p:spTree>
    <p:extLst>
      <p:ext uri="{BB962C8B-B14F-4D97-AF65-F5344CB8AC3E}">
        <p14:creationId xmlns:p14="http://schemas.microsoft.com/office/powerpoint/2010/main" val="2072738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ganis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946176" y="1289713"/>
            <a:ext cx="2299647" cy="518615"/>
          </a:xfrm>
        </p:spPr>
        <p:txBody>
          <a:bodyPr/>
          <a:lstStyle>
            <a:lvl1pPr algn="ctr">
              <a:lnSpc>
                <a:spcPct val="100000"/>
              </a:lnSpc>
              <a:spcAft>
                <a:spcPts val="0"/>
              </a:spcAft>
              <a:defRPr sz="1000">
                <a:solidFill>
                  <a:schemeClr val="accent1"/>
                </a:solidFill>
              </a:defRPr>
            </a:lvl1pPr>
            <a:lvl2pPr algn="ctr">
              <a:lnSpc>
                <a:spcPct val="100000"/>
              </a:lnSpc>
              <a:spcAft>
                <a:spcPts val="0"/>
              </a:spcAft>
              <a:defRPr sz="1000">
                <a:solidFill>
                  <a:schemeClr val="accent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1351769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1A2CB-791B-F9F4-A73E-30B7A7449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1206000" y="1924334"/>
            <a:ext cx="2520000" cy="936000"/>
          </a:xfrm>
          <a:prstGeom prst="rect">
            <a:avLst/>
          </a:prstGeom>
          <a:ln w="12700">
            <a:noFill/>
          </a:ln>
        </p:spPr>
        <p:txBody>
          <a:bodyPr/>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2">
            <a:extLst>
              <a:ext uri="{FF2B5EF4-FFF2-40B4-BE49-F238E27FC236}">
                <a16:creationId xmlns:a16="http://schemas.microsoft.com/office/drawing/2014/main" id="{47593BA2-636B-5AE6-1995-C55F8DF9512F}"/>
              </a:ext>
            </a:extLst>
          </p:cNvPr>
          <p:cNvSpPr>
            <a:spLocks noGrp="1"/>
          </p:cNvSpPr>
          <p:nvPr>
            <p:ph idx="15"/>
          </p:nvPr>
        </p:nvSpPr>
        <p:spPr>
          <a:xfrm>
            <a:off x="2556001" y="3456000"/>
            <a:ext cx="2520000" cy="936000"/>
          </a:xfrm>
          <a:prstGeom prst="rect">
            <a:avLst/>
          </a:prstGeom>
          <a:ln w="12700">
            <a:noFill/>
          </a:ln>
        </p:spPr>
        <p:txBody>
          <a:bodyPr anchor="b" anchorCtr="0"/>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2883686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B">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41591-73E8-306D-8FC9-A1C08E6420F7}"/>
              </a:ext>
            </a:extLst>
          </p:cNvPr>
          <p:cNvSpPr/>
          <p:nvPr userDrawn="1"/>
        </p:nvSpPr>
        <p:spPr>
          <a:xfrm>
            <a:off x="0" y="1376855"/>
            <a:ext cx="12192000" cy="4104000"/>
          </a:xfrm>
          <a:prstGeom prst="rect">
            <a:avLst/>
          </a:prstGeom>
          <a:solidFill>
            <a:srgbClr val="ED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662A02C-A04D-FBB7-BF0B-B8231CDC2DD0}"/>
              </a:ext>
            </a:extLst>
          </p:cNvPr>
          <p:cNvCxnSpPr>
            <a:cxnSpLocks/>
          </p:cNvCxnSpPr>
          <p:nvPr userDrawn="1"/>
        </p:nvCxnSpPr>
        <p:spPr>
          <a:xfrm>
            <a:off x="0" y="3428855"/>
            <a:ext cx="12192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71305" y="1566042"/>
            <a:ext cx="929262" cy="1030018"/>
          </a:xfrm>
          <a:prstGeom prst="callout1">
            <a:avLst>
              <a:gd name="adj1" fmla="val 109544"/>
              <a:gd name="adj2" fmla="val 50055"/>
              <a:gd name="adj3" fmla="val 135472"/>
              <a:gd name="adj4" fmla="val 50163"/>
            </a:avLst>
          </a:prstGeom>
          <a:ln w="12700">
            <a:solidFill>
              <a:schemeClr val="accent5"/>
            </a:solidFill>
          </a:ln>
        </p:spPr>
        <p:txBody>
          <a:bodyPr anchor="b"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0" name="Content Placeholder 2">
            <a:extLst>
              <a:ext uri="{FF2B5EF4-FFF2-40B4-BE49-F238E27FC236}">
                <a16:creationId xmlns:a16="http://schemas.microsoft.com/office/drawing/2014/main" id="{880AF35B-6B20-9986-8512-70E89A206D79}"/>
              </a:ext>
            </a:extLst>
          </p:cNvPr>
          <p:cNvSpPr>
            <a:spLocks noGrp="1"/>
          </p:cNvSpPr>
          <p:nvPr>
            <p:ph idx="14"/>
          </p:nvPr>
        </p:nvSpPr>
        <p:spPr>
          <a:xfrm>
            <a:off x="471305" y="4235668"/>
            <a:ext cx="929262" cy="1030018"/>
          </a:xfrm>
          <a:prstGeom prst="callout1">
            <a:avLst>
              <a:gd name="adj1" fmla="val -8992"/>
              <a:gd name="adj2" fmla="val 50092"/>
              <a:gd name="adj3" fmla="val -34071"/>
              <a:gd name="adj4" fmla="val 50075"/>
            </a:avLst>
          </a:prstGeom>
          <a:ln w="12700">
            <a:solidFill>
              <a:schemeClr val="accent5"/>
            </a:solidFill>
          </a:ln>
        </p:spPr>
        <p:txBody>
          <a:bodyPr anchor="t"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GB"/>
              <a:t>Click to edit Master text styles</a:t>
            </a:r>
          </a:p>
          <a:p>
            <a:pPr lvl="1"/>
            <a:r>
              <a:rPr lang="en-GB"/>
              <a:t>Second level</a:t>
            </a:r>
          </a:p>
        </p:txBody>
      </p:sp>
      <p:sp>
        <p:nvSpPr>
          <p:cNvPr id="16" name="Text Placeholder 15">
            <a:extLst>
              <a:ext uri="{FF2B5EF4-FFF2-40B4-BE49-F238E27FC236}">
                <a16:creationId xmlns:a16="http://schemas.microsoft.com/office/drawing/2014/main" id="{1A5E28BD-30C7-32CB-7CB9-A88291E53AFF}"/>
              </a:ext>
            </a:extLst>
          </p:cNvPr>
          <p:cNvSpPr>
            <a:spLocks noGrp="1"/>
          </p:cNvSpPr>
          <p:nvPr>
            <p:ph type="body" sz="quarter" idx="15" hasCustomPrompt="1"/>
          </p:nvPr>
        </p:nvSpPr>
        <p:spPr>
          <a:xfrm>
            <a:off x="534751" y="3148013"/>
            <a:ext cx="552450" cy="552450"/>
          </a:xfrm>
          <a:prstGeom prst="ellipse">
            <a:avLst/>
          </a:prstGeom>
          <a:solidFill>
            <a:schemeClr val="accent1"/>
          </a:solidFill>
          <a:ln w="38100">
            <a:solidFill>
              <a:srgbClr val="F6F8F8"/>
            </a:solidFill>
          </a:ln>
        </p:spPr>
        <p:txBody>
          <a:bodyPr anchor="ctr"/>
          <a:lstStyle>
            <a:lvl1pPr algn="ctr">
              <a:defRPr sz="1200" cap="all" spc="-20" baseline="0">
                <a:solidFill>
                  <a:schemeClr val="bg1"/>
                </a:solidFill>
              </a:defRPr>
            </a:lvl1pPr>
          </a:lstStyle>
          <a:p>
            <a:pPr lvl="0"/>
            <a:r>
              <a:rPr lang="en-GB"/>
              <a:t>XXX</a:t>
            </a:r>
          </a:p>
        </p:txBody>
      </p:sp>
    </p:spTree>
    <p:extLst>
      <p:ext uri="{BB962C8B-B14F-4D97-AF65-F5344CB8AC3E}">
        <p14:creationId xmlns:p14="http://schemas.microsoft.com/office/powerpoint/2010/main" val="245880161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2022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1944688" y="1584000"/>
            <a:ext cx="7020000" cy="4320000"/>
          </a:xfrm>
        </p:spPr>
        <p:txBody>
          <a:bodyPr/>
          <a:lstStyle>
            <a:lvl1pPr>
              <a:lnSpc>
                <a:spcPct val="83000"/>
              </a:lnSpc>
              <a:spcAft>
                <a:spcPts val="1200"/>
              </a:spcAft>
              <a:defRPr sz="4800" spc="0" baseline="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Picture Placeholder 35">
            <a:extLst>
              <a:ext uri="{FF2B5EF4-FFF2-40B4-BE49-F238E27FC236}">
                <a16:creationId xmlns:a16="http://schemas.microsoft.com/office/drawing/2014/main" id="{60B5B3A6-DEBE-EA94-FC1E-0931717140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 r="96"/>
          <a:stretch>
            <a:fillRect/>
          </a:stretch>
        </p:blipFill>
        <p:spPr>
          <a:xfrm>
            <a:off x="787003" y="1609999"/>
            <a:ext cx="1002899" cy="780032"/>
          </a:xfrm>
          <a:prstGeom prst="rect">
            <a:avLst/>
          </a:prstGeom>
        </p:spPr>
      </p:pic>
    </p:spTree>
    <p:extLst>
      <p:ext uri="{BB962C8B-B14F-4D97-AF65-F5344CB8AC3E}">
        <p14:creationId xmlns:p14="http://schemas.microsoft.com/office/powerpoint/2010/main" val="2202102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2022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468000" y="1620000"/>
            <a:ext cx="5834418" cy="3009757"/>
          </a:xfrm>
        </p:spPr>
        <p:txBody>
          <a:bodyPr/>
          <a:lstStyle>
            <a:lvl1pPr>
              <a:lnSpc>
                <a:spcPct val="83000"/>
              </a:lnSpc>
              <a:spcAft>
                <a:spcPts val="1200"/>
              </a:spcAft>
              <a:defRPr sz="480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Graphic 5">
            <a:extLst>
              <a:ext uri="{FF2B5EF4-FFF2-40B4-BE49-F238E27FC236}">
                <a16:creationId xmlns:a16="http://schemas.microsoft.com/office/drawing/2014/main" id="{94ECBA1F-1FF1-B084-287C-EA5EDDBC6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8400" y="1620000"/>
            <a:ext cx="2779200" cy="2490649"/>
          </a:xfrm>
          <a:prstGeom prst="rect">
            <a:avLst/>
          </a:prstGeom>
        </p:spPr>
      </p:pic>
    </p:spTree>
    <p:extLst>
      <p:ext uri="{BB962C8B-B14F-4D97-AF65-F5344CB8AC3E}">
        <p14:creationId xmlns:p14="http://schemas.microsoft.com/office/powerpoint/2010/main" val="428037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8" name="Strapline">
            <a:extLst>
              <a:ext uri="{FF2B5EF4-FFF2-40B4-BE49-F238E27FC236}">
                <a16:creationId xmlns:a16="http://schemas.microsoft.com/office/drawing/2014/main" id="{5C3934C5-1976-798C-D92B-8F0D589BBF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257" y="3078804"/>
            <a:ext cx="3964933" cy="815934"/>
          </a:xfrm>
          <a:prstGeom prst="rect">
            <a:avLst/>
          </a:prstGeom>
        </p:spPr>
      </p:pic>
      <p:pic>
        <p:nvPicPr>
          <p:cNvPr id="6" name="Logo">
            <a:extLst>
              <a:ext uri="{FF2B5EF4-FFF2-40B4-BE49-F238E27FC236}">
                <a16:creationId xmlns:a16="http://schemas.microsoft.com/office/drawing/2014/main" id="{B2F2870A-043B-D2A7-B3B2-5F844732C2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57200"/>
            <a:ext cx="3067050" cy="514350"/>
          </a:xfrm>
          <a:prstGeom prst="rect">
            <a:avLst/>
          </a:prstGeom>
        </p:spPr>
      </p:pic>
      <p:pic>
        <p:nvPicPr>
          <p:cNvPr id="4" name="Picture 3">
            <a:extLst>
              <a:ext uri="{FF2B5EF4-FFF2-40B4-BE49-F238E27FC236}">
                <a16:creationId xmlns:a16="http://schemas.microsoft.com/office/drawing/2014/main" id="{FACA969C-72B6-7853-ABD4-2A3D6AD48E6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00" y="-1"/>
            <a:ext cx="12200400" cy="6862724"/>
          </a:xfrm>
          <a:prstGeom prst="rect">
            <a:avLst/>
          </a:prstGeom>
        </p:spPr>
      </p:pic>
    </p:spTree>
    <p:extLst>
      <p:ext uri="{BB962C8B-B14F-4D97-AF65-F5344CB8AC3E}">
        <p14:creationId xmlns:p14="http://schemas.microsoft.com/office/powerpoint/2010/main" val="3742615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6" name="Text Placeholder 7">
            <a:extLst>
              <a:ext uri="{FF2B5EF4-FFF2-40B4-BE49-F238E27FC236}">
                <a16:creationId xmlns:a16="http://schemas.microsoft.com/office/drawing/2014/main" id="{B49B532A-C596-3B5D-3D18-9EEC7D560A5D}"/>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685667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336475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slide_green +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468978" cy="365125"/>
          </a:xfrm>
          <a:prstGeom prst="rect">
            <a:avLst/>
          </a:prstGeom>
        </p:spPr>
        <p:txBody>
          <a:bodyPr lIns="0" tIns="0" rIns="0" bIns="0" anchor="t" anchorCtr="0"/>
          <a:lstStyle>
            <a:lvl1pPr>
              <a:lnSpc>
                <a:spcPct val="100000"/>
              </a:lnSpc>
              <a:defRPr sz="1400" b="0">
                <a:solidFill>
                  <a:schemeClr val="accent3"/>
                </a:solidFill>
              </a:defRPr>
            </a:lvl1pPr>
          </a:lstStyle>
          <a:p>
            <a:r>
              <a:rPr lang="en-GB"/>
              <a:t>Date of presentation 14pt Arial Regular</a:t>
            </a:r>
          </a:p>
        </p:txBody>
      </p:sp>
      <p:pic>
        <p:nvPicPr>
          <p:cNvPr id="9" name="Graphic 8">
            <a:extLst>
              <a:ext uri="{FF2B5EF4-FFF2-40B4-BE49-F238E27FC236}">
                <a16:creationId xmlns:a16="http://schemas.microsoft.com/office/drawing/2014/main" id="{5C253B67-0B67-9466-5E1C-2726424B7B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pic>
        <p:nvPicPr>
          <p:cNvPr id="11" name="Graphic 10">
            <a:extLst>
              <a:ext uri="{FF2B5EF4-FFF2-40B4-BE49-F238E27FC236}">
                <a16:creationId xmlns:a16="http://schemas.microsoft.com/office/drawing/2014/main" id="{1879619F-0088-0D3B-6F26-3FBFCB8D61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97200" y="2692800"/>
            <a:ext cx="3536421" cy="3708000"/>
          </a:xfrm>
          <a:prstGeom prst="rect">
            <a:avLst/>
          </a:prstGeom>
        </p:spPr>
      </p:pic>
    </p:spTree>
    <p:extLst>
      <p:ext uri="{BB962C8B-B14F-4D97-AF65-F5344CB8AC3E}">
        <p14:creationId xmlns:p14="http://schemas.microsoft.com/office/powerpoint/2010/main" val="2956209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803DF9-511A-5EC2-B1A9-E098B64419FC}"/>
              </a:ext>
            </a:extLst>
          </p:cNvPr>
          <p:cNvSpPr>
            <a:spLocks noGrp="1"/>
          </p:cNvSpPr>
          <p:nvPr>
            <p:ph type="ftr" sz="quarter" idx="11"/>
          </p:nvPr>
        </p:nvSpPr>
        <p:spPr/>
        <p:txBody>
          <a:bodyPr/>
          <a:lstStyle/>
          <a:p>
            <a:r>
              <a:rPr lang="en-GB"/>
              <a:t>© 2022 Association for Project Management</a:t>
            </a:r>
          </a:p>
        </p:txBody>
      </p:sp>
      <p:sp>
        <p:nvSpPr>
          <p:cNvPr id="4" name="Slide Number Placeholder 3">
            <a:extLst>
              <a:ext uri="{FF2B5EF4-FFF2-40B4-BE49-F238E27FC236}">
                <a16:creationId xmlns:a16="http://schemas.microsoft.com/office/drawing/2014/main" id="{9712CC0E-96AF-2A9B-83AE-CEABDA1E36A9}"/>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3345768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rgbClr val="DFE0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Picture Placeholder 8">
            <a:extLst>
              <a:ext uri="{FF2B5EF4-FFF2-40B4-BE49-F238E27FC236}">
                <a16:creationId xmlns:a16="http://schemas.microsoft.com/office/drawing/2014/main" id="{ED6552F7-2314-1306-C7D9-DF55454D2321}"/>
              </a:ext>
            </a:extLst>
          </p:cNvPr>
          <p:cNvSpPr>
            <a:spLocks noGrp="1"/>
          </p:cNvSpPr>
          <p:nvPr>
            <p:ph type="pic" sz="quarter" idx="14"/>
          </p:nvPr>
        </p:nvSpPr>
        <p:spPr>
          <a:xfrm>
            <a:off x="468000" y="1619250"/>
            <a:ext cx="1187450" cy="900112"/>
          </a:xfrm>
          <a:solidFill>
            <a:schemeClr val="bg1"/>
          </a:solidFill>
        </p:spPr>
        <p:txBody>
          <a:bodyPr/>
          <a:lstStyle>
            <a:lvl1pPr>
              <a:defRPr sz="1000" b="0"/>
            </a:lvl1pPr>
          </a:lstStyle>
          <a:p>
            <a:endParaRPr lang="en-GB"/>
          </a:p>
        </p:txBody>
      </p:sp>
      <p:sp>
        <p:nvSpPr>
          <p:cNvPr id="12" name="Picture Placeholder 8">
            <a:extLst>
              <a:ext uri="{FF2B5EF4-FFF2-40B4-BE49-F238E27FC236}">
                <a16:creationId xmlns:a16="http://schemas.microsoft.com/office/drawing/2014/main" id="{1145EB80-E701-C88D-02FA-437FE327A279}"/>
              </a:ext>
            </a:extLst>
          </p:cNvPr>
          <p:cNvSpPr>
            <a:spLocks noGrp="1"/>
          </p:cNvSpPr>
          <p:nvPr>
            <p:ph type="pic" sz="quarter" idx="15"/>
          </p:nvPr>
        </p:nvSpPr>
        <p:spPr>
          <a:xfrm>
            <a:off x="468000" y="2759075"/>
            <a:ext cx="1187450" cy="900112"/>
          </a:xfrm>
          <a:solidFill>
            <a:schemeClr val="bg1"/>
          </a:solidFill>
        </p:spPr>
        <p:txBody>
          <a:bodyPr/>
          <a:lstStyle>
            <a:lvl1pPr>
              <a:defRPr sz="1000" b="0"/>
            </a:lvl1pPr>
          </a:lstStyle>
          <a:p>
            <a:endParaRPr lang="en-GB"/>
          </a:p>
        </p:txBody>
      </p:sp>
      <p:sp>
        <p:nvSpPr>
          <p:cNvPr id="13" name="Picture Placeholder 8">
            <a:extLst>
              <a:ext uri="{FF2B5EF4-FFF2-40B4-BE49-F238E27FC236}">
                <a16:creationId xmlns:a16="http://schemas.microsoft.com/office/drawing/2014/main" id="{2ADAE537-FB49-2E3D-4AD7-844BC402ACFA}"/>
              </a:ext>
            </a:extLst>
          </p:cNvPr>
          <p:cNvSpPr>
            <a:spLocks noGrp="1"/>
          </p:cNvSpPr>
          <p:nvPr>
            <p:ph type="pic" sz="quarter" idx="16"/>
          </p:nvPr>
        </p:nvSpPr>
        <p:spPr>
          <a:xfrm>
            <a:off x="468000" y="3898900"/>
            <a:ext cx="1187450" cy="900112"/>
          </a:xfrm>
          <a:solidFill>
            <a:schemeClr val="bg1"/>
          </a:solidFill>
        </p:spPr>
        <p:txBody>
          <a:bodyPr/>
          <a:lstStyle>
            <a:lvl1pPr>
              <a:defRPr sz="1000" b="0"/>
            </a:lvl1pPr>
          </a:lstStyle>
          <a:p>
            <a:endParaRPr lang="en-GB"/>
          </a:p>
        </p:txBody>
      </p:sp>
      <p:sp>
        <p:nvSpPr>
          <p:cNvPr id="14" name="Picture Placeholder 8">
            <a:extLst>
              <a:ext uri="{FF2B5EF4-FFF2-40B4-BE49-F238E27FC236}">
                <a16:creationId xmlns:a16="http://schemas.microsoft.com/office/drawing/2014/main" id="{2F57D99A-D757-0046-C580-F5C066F8B054}"/>
              </a:ext>
            </a:extLst>
          </p:cNvPr>
          <p:cNvSpPr>
            <a:spLocks noGrp="1"/>
          </p:cNvSpPr>
          <p:nvPr>
            <p:ph type="pic" sz="quarter" idx="17"/>
          </p:nvPr>
        </p:nvSpPr>
        <p:spPr>
          <a:xfrm>
            <a:off x="468000" y="5038726"/>
            <a:ext cx="1187450" cy="900112"/>
          </a:xfrm>
          <a:solidFill>
            <a:schemeClr val="bg1"/>
          </a:solidFill>
        </p:spPr>
        <p:txBody>
          <a:bodyPr/>
          <a:lstStyle>
            <a:lvl1pPr>
              <a:defRPr sz="1000" b="0"/>
            </a:lvl1pPr>
          </a:lstStyle>
          <a:p>
            <a:endParaRPr lang="en-GB"/>
          </a:p>
        </p:txBody>
      </p:sp>
      <p:sp>
        <p:nvSpPr>
          <p:cNvPr id="16" name="Picture Placeholder 8">
            <a:extLst>
              <a:ext uri="{FF2B5EF4-FFF2-40B4-BE49-F238E27FC236}">
                <a16:creationId xmlns:a16="http://schemas.microsoft.com/office/drawing/2014/main" id="{FC2F2385-57DB-A747-6B29-295BC9B9AD71}"/>
              </a:ext>
            </a:extLst>
          </p:cNvPr>
          <p:cNvSpPr>
            <a:spLocks noGrp="1"/>
          </p:cNvSpPr>
          <p:nvPr>
            <p:ph type="pic" sz="quarter" idx="19"/>
          </p:nvPr>
        </p:nvSpPr>
        <p:spPr>
          <a:xfrm>
            <a:off x="1724769" y="1619250"/>
            <a:ext cx="1187450" cy="900112"/>
          </a:xfrm>
          <a:solidFill>
            <a:schemeClr val="bg1"/>
          </a:solidFill>
        </p:spPr>
        <p:txBody>
          <a:bodyPr/>
          <a:lstStyle>
            <a:lvl1pPr>
              <a:defRPr sz="1000" b="0"/>
            </a:lvl1pPr>
          </a:lstStyle>
          <a:p>
            <a:endParaRPr lang="en-GB"/>
          </a:p>
        </p:txBody>
      </p:sp>
      <p:sp>
        <p:nvSpPr>
          <p:cNvPr id="17" name="Picture Placeholder 8">
            <a:extLst>
              <a:ext uri="{FF2B5EF4-FFF2-40B4-BE49-F238E27FC236}">
                <a16:creationId xmlns:a16="http://schemas.microsoft.com/office/drawing/2014/main" id="{C0B5FB23-4AF3-7B08-960E-7265334DBF6E}"/>
              </a:ext>
            </a:extLst>
          </p:cNvPr>
          <p:cNvSpPr>
            <a:spLocks noGrp="1"/>
          </p:cNvSpPr>
          <p:nvPr>
            <p:ph type="pic" sz="quarter" idx="20"/>
          </p:nvPr>
        </p:nvSpPr>
        <p:spPr>
          <a:xfrm>
            <a:off x="1724769" y="2759075"/>
            <a:ext cx="1187450" cy="900112"/>
          </a:xfrm>
          <a:solidFill>
            <a:schemeClr val="bg1"/>
          </a:solidFill>
        </p:spPr>
        <p:txBody>
          <a:bodyPr/>
          <a:lstStyle>
            <a:lvl1pPr>
              <a:defRPr sz="1000" b="0"/>
            </a:lvl1pPr>
          </a:lstStyle>
          <a:p>
            <a:endParaRPr lang="en-GB"/>
          </a:p>
        </p:txBody>
      </p:sp>
      <p:sp>
        <p:nvSpPr>
          <p:cNvPr id="18" name="Picture Placeholder 8">
            <a:extLst>
              <a:ext uri="{FF2B5EF4-FFF2-40B4-BE49-F238E27FC236}">
                <a16:creationId xmlns:a16="http://schemas.microsoft.com/office/drawing/2014/main" id="{EE6D3B0E-810B-C320-1859-43DE5C800F5E}"/>
              </a:ext>
            </a:extLst>
          </p:cNvPr>
          <p:cNvSpPr>
            <a:spLocks noGrp="1"/>
          </p:cNvSpPr>
          <p:nvPr>
            <p:ph type="pic" sz="quarter" idx="21"/>
          </p:nvPr>
        </p:nvSpPr>
        <p:spPr>
          <a:xfrm>
            <a:off x="1724769" y="3898900"/>
            <a:ext cx="1187450" cy="900112"/>
          </a:xfrm>
          <a:solidFill>
            <a:schemeClr val="bg1"/>
          </a:solidFill>
        </p:spPr>
        <p:txBody>
          <a:bodyPr/>
          <a:lstStyle>
            <a:lvl1pPr>
              <a:defRPr sz="1000" b="0"/>
            </a:lvl1pPr>
          </a:lstStyle>
          <a:p>
            <a:endParaRPr lang="en-GB"/>
          </a:p>
        </p:txBody>
      </p:sp>
      <p:sp>
        <p:nvSpPr>
          <p:cNvPr id="19" name="Picture Placeholder 8">
            <a:extLst>
              <a:ext uri="{FF2B5EF4-FFF2-40B4-BE49-F238E27FC236}">
                <a16:creationId xmlns:a16="http://schemas.microsoft.com/office/drawing/2014/main" id="{FABFC5D8-BB46-4284-97DC-B113DFC73111}"/>
              </a:ext>
            </a:extLst>
          </p:cNvPr>
          <p:cNvSpPr>
            <a:spLocks noGrp="1"/>
          </p:cNvSpPr>
          <p:nvPr>
            <p:ph type="pic" sz="quarter" idx="22"/>
          </p:nvPr>
        </p:nvSpPr>
        <p:spPr>
          <a:xfrm>
            <a:off x="1724769" y="5038726"/>
            <a:ext cx="1187450" cy="900112"/>
          </a:xfrm>
          <a:solidFill>
            <a:schemeClr val="bg1"/>
          </a:solidFill>
        </p:spPr>
        <p:txBody>
          <a:bodyPr/>
          <a:lstStyle>
            <a:lvl1pPr>
              <a:defRPr sz="1000" b="0"/>
            </a:lvl1pPr>
          </a:lstStyle>
          <a:p>
            <a:endParaRPr lang="en-GB"/>
          </a:p>
        </p:txBody>
      </p:sp>
      <p:sp>
        <p:nvSpPr>
          <p:cNvPr id="21" name="Picture Placeholder 8">
            <a:extLst>
              <a:ext uri="{FF2B5EF4-FFF2-40B4-BE49-F238E27FC236}">
                <a16:creationId xmlns:a16="http://schemas.microsoft.com/office/drawing/2014/main" id="{457436CE-0F3A-C0C5-58ED-817C3F0F4D8B}"/>
              </a:ext>
            </a:extLst>
          </p:cNvPr>
          <p:cNvSpPr>
            <a:spLocks noGrp="1"/>
          </p:cNvSpPr>
          <p:nvPr>
            <p:ph type="pic" sz="quarter" idx="24"/>
          </p:nvPr>
        </p:nvSpPr>
        <p:spPr>
          <a:xfrm>
            <a:off x="2985138" y="1619250"/>
            <a:ext cx="1187450" cy="900112"/>
          </a:xfrm>
          <a:solidFill>
            <a:schemeClr val="bg1"/>
          </a:solidFill>
        </p:spPr>
        <p:txBody>
          <a:bodyPr/>
          <a:lstStyle>
            <a:lvl1pPr>
              <a:defRPr sz="1000" b="0"/>
            </a:lvl1pPr>
          </a:lstStyle>
          <a:p>
            <a:endParaRPr lang="en-GB"/>
          </a:p>
        </p:txBody>
      </p:sp>
      <p:sp>
        <p:nvSpPr>
          <p:cNvPr id="22" name="Picture Placeholder 8">
            <a:extLst>
              <a:ext uri="{FF2B5EF4-FFF2-40B4-BE49-F238E27FC236}">
                <a16:creationId xmlns:a16="http://schemas.microsoft.com/office/drawing/2014/main" id="{6664FCA1-79D8-A9FC-D3F3-361B1FD6D94F}"/>
              </a:ext>
            </a:extLst>
          </p:cNvPr>
          <p:cNvSpPr>
            <a:spLocks noGrp="1"/>
          </p:cNvSpPr>
          <p:nvPr>
            <p:ph type="pic" sz="quarter" idx="25"/>
          </p:nvPr>
        </p:nvSpPr>
        <p:spPr>
          <a:xfrm>
            <a:off x="2985138" y="2759075"/>
            <a:ext cx="1187450" cy="900112"/>
          </a:xfrm>
          <a:solidFill>
            <a:schemeClr val="bg1"/>
          </a:solidFill>
        </p:spPr>
        <p:txBody>
          <a:bodyPr/>
          <a:lstStyle>
            <a:lvl1pPr>
              <a:defRPr sz="1000" b="0"/>
            </a:lvl1pPr>
          </a:lstStyle>
          <a:p>
            <a:endParaRPr lang="en-GB"/>
          </a:p>
        </p:txBody>
      </p:sp>
      <p:sp>
        <p:nvSpPr>
          <p:cNvPr id="23" name="Picture Placeholder 8">
            <a:extLst>
              <a:ext uri="{FF2B5EF4-FFF2-40B4-BE49-F238E27FC236}">
                <a16:creationId xmlns:a16="http://schemas.microsoft.com/office/drawing/2014/main" id="{0EEF28C5-3214-FEA8-C997-0902BF309E3F}"/>
              </a:ext>
            </a:extLst>
          </p:cNvPr>
          <p:cNvSpPr>
            <a:spLocks noGrp="1"/>
          </p:cNvSpPr>
          <p:nvPr>
            <p:ph type="pic" sz="quarter" idx="26"/>
          </p:nvPr>
        </p:nvSpPr>
        <p:spPr>
          <a:xfrm>
            <a:off x="2985138" y="3898900"/>
            <a:ext cx="1187450" cy="900112"/>
          </a:xfrm>
          <a:solidFill>
            <a:schemeClr val="bg1"/>
          </a:solidFill>
        </p:spPr>
        <p:txBody>
          <a:bodyPr/>
          <a:lstStyle>
            <a:lvl1pPr>
              <a:defRPr sz="1000" b="0"/>
            </a:lvl1pPr>
          </a:lstStyle>
          <a:p>
            <a:endParaRPr lang="en-GB"/>
          </a:p>
        </p:txBody>
      </p:sp>
      <p:sp>
        <p:nvSpPr>
          <p:cNvPr id="24" name="Picture Placeholder 8">
            <a:extLst>
              <a:ext uri="{FF2B5EF4-FFF2-40B4-BE49-F238E27FC236}">
                <a16:creationId xmlns:a16="http://schemas.microsoft.com/office/drawing/2014/main" id="{021FFE55-4485-89A9-43DD-0EABA47C8436}"/>
              </a:ext>
            </a:extLst>
          </p:cNvPr>
          <p:cNvSpPr>
            <a:spLocks noGrp="1"/>
          </p:cNvSpPr>
          <p:nvPr>
            <p:ph type="pic" sz="quarter" idx="27"/>
          </p:nvPr>
        </p:nvSpPr>
        <p:spPr>
          <a:xfrm>
            <a:off x="2985138" y="5038726"/>
            <a:ext cx="1187450" cy="900112"/>
          </a:xfrm>
          <a:solidFill>
            <a:schemeClr val="bg1"/>
          </a:solidFill>
        </p:spPr>
        <p:txBody>
          <a:bodyPr/>
          <a:lstStyle>
            <a:lvl1pPr>
              <a:defRPr sz="1000" b="0"/>
            </a:lvl1pPr>
          </a:lstStyle>
          <a:p>
            <a:endParaRPr lang="en-GB"/>
          </a:p>
        </p:txBody>
      </p:sp>
      <p:sp>
        <p:nvSpPr>
          <p:cNvPr id="26" name="Picture Placeholder 8">
            <a:extLst>
              <a:ext uri="{FF2B5EF4-FFF2-40B4-BE49-F238E27FC236}">
                <a16:creationId xmlns:a16="http://schemas.microsoft.com/office/drawing/2014/main" id="{21670CA7-235E-2F87-5E99-E68D843BFF59}"/>
              </a:ext>
            </a:extLst>
          </p:cNvPr>
          <p:cNvSpPr>
            <a:spLocks noGrp="1"/>
          </p:cNvSpPr>
          <p:nvPr>
            <p:ph type="pic" sz="quarter" idx="29"/>
          </p:nvPr>
        </p:nvSpPr>
        <p:spPr>
          <a:xfrm>
            <a:off x="4245507" y="1619250"/>
            <a:ext cx="1187450" cy="900112"/>
          </a:xfrm>
          <a:solidFill>
            <a:schemeClr val="bg1"/>
          </a:solidFill>
        </p:spPr>
        <p:txBody>
          <a:bodyPr/>
          <a:lstStyle>
            <a:lvl1pPr>
              <a:defRPr sz="1000" b="0"/>
            </a:lvl1pPr>
          </a:lstStyle>
          <a:p>
            <a:endParaRPr lang="en-GB"/>
          </a:p>
        </p:txBody>
      </p:sp>
      <p:sp>
        <p:nvSpPr>
          <p:cNvPr id="27" name="Picture Placeholder 8">
            <a:extLst>
              <a:ext uri="{FF2B5EF4-FFF2-40B4-BE49-F238E27FC236}">
                <a16:creationId xmlns:a16="http://schemas.microsoft.com/office/drawing/2014/main" id="{B356E86C-2558-A29A-3ACC-83E70FCB1660}"/>
              </a:ext>
            </a:extLst>
          </p:cNvPr>
          <p:cNvSpPr>
            <a:spLocks noGrp="1"/>
          </p:cNvSpPr>
          <p:nvPr>
            <p:ph type="pic" sz="quarter" idx="30"/>
          </p:nvPr>
        </p:nvSpPr>
        <p:spPr>
          <a:xfrm>
            <a:off x="4245507" y="2759075"/>
            <a:ext cx="1187450" cy="900112"/>
          </a:xfrm>
          <a:solidFill>
            <a:schemeClr val="bg1"/>
          </a:solidFill>
        </p:spPr>
        <p:txBody>
          <a:bodyPr/>
          <a:lstStyle>
            <a:lvl1pPr>
              <a:defRPr sz="1000" b="0"/>
            </a:lvl1pPr>
          </a:lstStyle>
          <a:p>
            <a:endParaRPr lang="en-GB"/>
          </a:p>
        </p:txBody>
      </p:sp>
      <p:sp>
        <p:nvSpPr>
          <p:cNvPr id="28" name="Picture Placeholder 8">
            <a:extLst>
              <a:ext uri="{FF2B5EF4-FFF2-40B4-BE49-F238E27FC236}">
                <a16:creationId xmlns:a16="http://schemas.microsoft.com/office/drawing/2014/main" id="{18B87E8A-4A22-8E28-866B-E00A97773B83}"/>
              </a:ext>
            </a:extLst>
          </p:cNvPr>
          <p:cNvSpPr>
            <a:spLocks noGrp="1"/>
          </p:cNvSpPr>
          <p:nvPr>
            <p:ph type="pic" sz="quarter" idx="31"/>
          </p:nvPr>
        </p:nvSpPr>
        <p:spPr>
          <a:xfrm>
            <a:off x="4245507" y="3898900"/>
            <a:ext cx="1187450" cy="900112"/>
          </a:xfrm>
          <a:solidFill>
            <a:schemeClr val="bg1"/>
          </a:solidFill>
        </p:spPr>
        <p:txBody>
          <a:bodyPr/>
          <a:lstStyle>
            <a:lvl1pPr>
              <a:defRPr sz="1000" b="0"/>
            </a:lvl1pPr>
          </a:lstStyle>
          <a:p>
            <a:endParaRPr lang="en-GB"/>
          </a:p>
        </p:txBody>
      </p:sp>
      <p:sp>
        <p:nvSpPr>
          <p:cNvPr id="29" name="Picture Placeholder 8">
            <a:extLst>
              <a:ext uri="{FF2B5EF4-FFF2-40B4-BE49-F238E27FC236}">
                <a16:creationId xmlns:a16="http://schemas.microsoft.com/office/drawing/2014/main" id="{44786B04-F2E8-20BD-1E52-8D100F53A3F9}"/>
              </a:ext>
            </a:extLst>
          </p:cNvPr>
          <p:cNvSpPr>
            <a:spLocks noGrp="1"/>
          </p:cNvSpPr>
          <p:nvPr>
            <p:ph type="pic" sz="quarter" idx="32"/>
          </p:nvPr>
        </p:nvSpPr>
        <p:spPr>
          <a:xfrm>
            <a:off x="4245507" y="5038726"/>
            <a:ext cx="1187450" cy="900112"/>
          </a:xfrm>
          <a:solidFill>
            <a:schemeClr val="bg1"/>
          </a:solidFill>
        </p:spPr>
        <p:txBody>
          <a:bodyPr/>
          <a:lstStyle>
            <a:lvl1pPr>
              <a:defRPr sz="1000" b="0"/>
            </a:lvl1pPr>
          </a:lstStyle>
          <a:p>
            <a:endParaRPr lang="en-GB"/>
          </a:p>
        </p:txBody>
      </p:sp>
      <p:sp>
        <p:nvSpPr>
          <p:cNvPr id="31" name="Picture Placeholder 8">
            <a:extLst>
              <a:ext uri="{FF2B5EF4-FFF2-40B4-BE49-F238E27FC236}">
                <a16:creationId xmlns:a16="http://schemas.microsoft.com/office/drawing/2014/main" id="{91FF5BCB-6AD5-7F54-0151-5AD3369FE551}"/>
              </a:ext>
            </a:extLst>
          </p:cNvPr>
          <p:cNvSpPr>
            <a:spLocks noGrp="1"/>
          </p:cNvSpPr>
          <p:nvPr>
            <p:ph type="pic" sz="quarter" idx="34"/>
          </p:nvPr>
        </p:nvSpPr>
        <p:spPr>
          <a:xfrm>
            <a:off x="5505876" y="1619250"/>
            <a:ext cx="1187450" cy="900112"/>
          </a:xfrm>
          <a:solidFill>
            <a:schemeClr val="bg1"/>
          </a:solidFill>
        </p:spPr>
        <p:txBody>
          <a:bodyPr/>
          <a:lstStyle>
            <a:lvl1pPr>
              <a:defRPr sz="1000" b="0"/>
            </a:lvl1pPr>
          </a:lstStyle>
          <a:p>
            <a:endParaRPr lang="en-GB"/>
          </a:p>
        </p:txBody>
      </p:sp>
      <p:sp>
        <p:nvSpPr>
          <p:cNvPr id="32" name="Picture Placeholder 8">
            <a:extLst>
              <a:ext uri="{FF2B5EF4-FFF2-40B4-BE49-F238E27FC236}">
                <a16:creationId xmlns:a16="http://schemas.microsoft.com/office/drawing/2014/main" id="{010F67FF-2F93-DAAB-2954-CDDA6D97616A}"/>
              </a:ext>
            </a:extLst>
          </p:cNvPr>
          <p:cNvSpPr>
            <a:spLocks noGrp="1"/>
          </p:cNvSpPr>
          <p:nvPr>
            <p:ph type="pic" sz="quarter" idx="35"/>
          </p:nvPr>
        </p:nvSpPr>
        <p:spPr>
          <a:xfrm>
            <a:off x="5505876" y="2759075"/>
            <a:ext cx="1187450" cy="900112"/>
          </a:xfrm>
          <a:solidFill>
            <a:schemeClr val="bg1"/>
          </a:solidFill>
        </p:spPr>
        <p:txBody>
          <a:bodyPr/>
          <a:lstStyle>
            <a:lvl1pPr>
              <a:defRPr sz="1000" b="0"/>
            </a:lvl1pPr>
          </a:lstStyle>
          <a:p>
            <a:endParaRPr lang="en-GB"/>
          </a:p>
        </p:txBody>
      </p:sp>
      <p:sp>
        <p:nvSpPr>
          <p:cNvPr id="33" name="Picture Placeholder 8">
            <a:extLst>
              <a:ext uri="{FF2B5EF4-FFF2-40B4-BE49-F238E27FC236}">
                <a16:creationId xmlns:a16="http://schemas.microsoft.com/office/drawing/2014/main" id="{C874DCEF-41F0-F613-DF79-81CF09C0621E}"/>
              </a:ext>
            </a:extLst>
          </p:cNvPr>
          <p:cNvSpPr>
            <a:spLocks noGrp="1"/>
          </p:cNvSpPr>
          <p:nvPr>
            <p:ph type="pic" sz="quarter" idx="36"/>
          </p:nvPr>
        </p:nvSpPr>
        <p:spPr>
          <a:xfrm>
            <a:off x="5505876" y="3898900"/>
            <a:ext cx="1187450" cy="900112"/>
          </a:xfrm>
          <a:solidFill>
            <a:schemeClr val="bg1"/>
          </a:solidFill>
        </p:spPr>
        <p:txBody>
          <a:bodyPr/>
          <a:lstStyle>
            <a:lvl1pPr>
              <a:defRPr sz="1000" b="0"/>
            </a:lvl1pPr>
          </a:lstStyle>
          <a:p>
            <a:endParaRPr lang="en-GB"/>
          </a:p>
        </p:txBody>
      </p:sp>
      <p:sp>
        <p:nvSpPr>
          <p:cNvPr id="34" name="Picture Placeholder 8">
            <a:extLst>
              <a:ext uri="{FF2B5EF4-FFF2-40B4-BE49-F238E27FC236}">
                <a16:creationId xmlns:a16="http://schemas.microsoft.com/office/drawing/2014/main" id="{E2B12FFF-1618-E692-3612-273297355345}"/>
              </a:ext>
            </a:extLst>
          </p:cNvPr>
          <p:cNvSpPr>
            <a:spLocks noGrp="1"/>
          </p:cNvSpPr>
          <p:nvPr>
            <p:ph type="pic" sz="quarter" idx="37"/>
          </p:nvPr>
        </p:nvSpPr>
        <p:spPr>
          <a:xfrm>
            <a:off x="5505876" y="5038726"/>
            <a:ext cx="1187450" cy="900112"/>
          </a:xfrm>
          <a:solidFill>
            <a:schemeClr val="bg1"/>
          </a:solidFill>
        </p:spPr>
        <p:txBody>
          <a:bodyPr/>
          <a:lstStyle>
            <a:lvl1pPr>
              <a:defRPr sz="1000" b="0"/>
            </a:lvl1pPr>
          </a:lstStyle>
          <a:p>
            <a:endParaRPr lang="en-GB"/>
          </a:p>
        </p:txBody>
      </p:sp>
      <p:sp>
        <p:nvSpPr>
          <p:cNvPr id="36" name="Picture Placeholder 8">
            <a:extLst>
              <a:ext uri="{FF2B5EF4-FFF2-40B4-BE49-F238E27FC236}">
                <a16:creationId xmlns:a16="http://schemas.microsoft.com/office/drawing/2014/main" id="{BFD53933-31B4-68CC-78BB-8922FF9091C0}"/>
              </a:ext>
            </a:extLst>
          </p:cNvPr>
          <p:cNvSpPr>
            <a:spLocks noGrp="1"/>
          </p:cNvSpPr>
          <p:nvPr>
            <p:ph type="pic" sz="quarter" idx="39"/>
          </p:nvPr>
        </p:nvSpPr>
        <p:spPr>
          <a:xfrm>
            <a:off x="6766245" y="1619250"/>
            <a:ext cx="1187450" cy="900112"/>
          </a:xfrm>
          <a:solidFill>
            <a:schemeClr val="bg1"/>
          </a:solidFill>
        </p:spPr>
        <p:txBody>
          <a:bodyPr/>
          <a:lstStyle>
            <a:lvl1pPr>
              <a:defRPr sz="1000" b="0"/>
            </a:lvl1pPr>
          </a:lstStyle>
          <a:p>
            <a:endParaRPr lang="en-GB"/>
          </a:p>
        </p:txBody>
      </p:sp>
      <p:sp>
        <p:nvSpPr>
          <p:cNvPr id="37" name="Picture Placeholder 8">
            <a:extLst>
              <a:ext uri="{FF2B5EF4-FFF2-40B4-BE49-F238E27FC236}">
                <a16:creationId xmlns:a16="http://schemas.microsoft.com/office/drawing/2014/main" id="{1DBE3AFF-AD5D-C726-9491-D53E953857DA}"/>
              </a:ext>
            </a:extLst>
          </p:cNvPr>
          <p:cNvSpPr>
            <a:spLocks noGrp="1"/>
          </p:cNvSpPr>
          <p:nvPr>
            <p:ph type="pic" sz="quarter" idx="40"/>
          </p:nvPr>
        </p:nvSpPr>
        <p:spPr>
          <a:xfrm>
            <a:off x="6766245" y="2759075"/>
            <a:ext cx="1187450" cy="900112"/>
          </a:xfrm>
          <a:solidFill>
            <a:schemeClr val="bg1"/>
          </a:solidFill>
        </p:spPr>
        <p:txBody>
          <a:bodyPr/>
          <a:lstStyle>
            <a:lvl1pPr>
              <a:defRPr sz="1000" b="0"/>
            </a:lvl1pPr>
          </a:lstStyle>
          <a:p>
            <a:endParaRPr lang="en-GB"/>
          </a:p>
        </p:txBody>
      </p:sp>
      <p:sp>
        <p:nvSpPr>
          <p:cNvPr id="38" name="Picture Placeholder 8">
            <a:extLst>
              <a:ext uri="{FF2B5EF4-FFF2-40B4-BE49-F238E27FC236}">
                <a16:creationId xmlns:a16="http://schemas.microsoft.com/office/drawing/2014/main" id="{1977233D-181C-2500-44DE-DF4C49DAA0A7}"/>
              </a:ext>
            </a:extLst>
          </p:cNvPr>
          <p:cNvSpPr>
            <a:spLocks noGrp="1"/>
          </p:cNvSpPr>
          <p:nvPr>
            <p:ph type="pic" sz="quarter" idx="41"/>
          </p:nvPr>
        </p:nvSpPr>
        <p:spPr>
          <a:xfrm>
            <a:off x="6766245" y="3898900"/>
            <a:ext cx="1187450" cy="900112"/>
          </a:xfrm>
          <a:solidFill>
            <a:schemeClr val="bg1"/>
          </a:solidFill>
        </p:spPr>
        <p:txBody>
          <a:bodyPr/>
          <a:lstStyle>
            <a:lvl1pPr>
              <a:defRPr sz="1000" b="0"/>
            </a:lvl1pPr>
          </a:lstStyle>
          <a:p>
            <a:endParaRPr lang="en-GB"/>
          </a:p>
        </p:txBody>
      </p:sp>
      <p:sp>
        <p:nvSpPr>
          <p:cNvPr id="39" name="Picture Placeholder 8">
            <a:extLst>
              <a:ext uri="{FF2B5EF4-FFF2-40B4-BE49-F238E27FC236}">
                <a16:creationId xmlns:a16="http://schemas.microsoft.com/office/drawing/2014/main" id="{9C3DA4D5-1C2B-3A29-BBAC-001D08A862C3}"/>
              </a:ext>
            </a:extLst>
          </p:cNvPr>
          <p:cNvSpPr>
            <a:spLocks noGrp="1"/>
          </p:cNvSpPr>
          <p:nvPr>
            <p:ph type="pic" sz="quarter" idx="42"/>
          </p:nvPr>
        </p:nvSpPr>
        <p:spPr>
          <a:xfrm>
            <a:off x="6766245" y="5038726"/>
            <a:ext cx="1187450" cy="900112"/>
          </a:xfrm>
          <a:solidFill>
            <a:schemeClr val="bg1"/>
          </a:solidFill>
        </p:spPr>
        <p:txBody>
          <a:bodyPr/>
          <a:lstStyle>
            <a:lvl1pPr>
              <a:defRPr sz="1000" b="0"/>
            </a:lvl1pPr>
          </a:lstStyle>
          <a:p>
            <a:endParaRPr lang="en-GB"/>
          </a:p>
        </p:txBody>
      </p:sp>
      <p:sp>
        <p:nvSpPr>
          <p:cNvPr id="41" name="Picture Placeholder 8">
            <a:extLst>
              <a:ext uri="{FF2B5EF4-FFF2-40B4-BE49-F238E27FC236}">
                <a16:creationId xmlns:a16="http://schemas.microsoft.com/office/drawing/2014/main" id="{90F27DD5-6389-D2E5-44BE-8BD2C143C5ED}"/>
              </a:ext>
            </a:extLst>
          </p:cNvPr>
          <p:cNvSpPr>
            <a:spLocks noGrp="1"/>
          </p:cNvSpPr>
          <p:nvPr>
            <p:ph type="pic" sz="quarter" idx="44"/>
          </p:nvPr>
        </p:nvSpPr>
        <p:spPr>
          <a:xfrm>
            <a:off x="8026614" y="1619250"/>
            <a:ext cx="1187450" cy="900112"/>
          </a:xfrm>
          <a:solidFill>
            <a:schemeClr val="bg1"/>
          </a:solidFill>
        </p:spPr>
        <p:txBody>
          <a:bodyPr/>
          <a:lstStyle>
            <a:lvl1pPr>
              <a:defRPr sz="1000" b="0"/>
            </a:lvl1pPr>
          </a:lstStyle>
          <a:p>
            <a:endParaRPr lang="en-GB"/>
          </a:p>
        </p:txBody>
      </p:sp>
      <p:sp>
        <p:nvSpPr>
          <p:cNvPr id="42" name="Picture Placeholder 8">
            <a:extLst>
              <a:ext uri="{FF2B5EF4-FFF2-40B4-BE49-F238E27FC236}">
                <a16:creationId xmlns:a16="http://schemas.microsoft.com/office/drawing/2014/main" id="{33724554-9471-482C-1BAC-6DFAC1385340}"/>
              </a:ext>
            </a:extLst>
          </p:cNvPr>
          <p:cNvSpPr>
            <a:spLocks noGrp="1"/>
          </p:cNvSpPr>
          <p:nvPr>
            <p:ph type="pic" sz="quarter" idx="45"/>
          </p:nvPr>
        </p:nvSpPr>
        <p:spPr>
          <a:xfrm>
            <a:off x="8026614" y="2759075"/>
            <a:ext cx="1187450" cy="900112"/>
          </a:xfrm>
          <a:solidFill>
            <a:schemeClr val="bg1"/>
          </a:solidFill>
        </p:spPr>
        <p:txBody>
          <a:bodyPr/>
          <a:lstStyle>
            <a:lvl1pPr>
              <a:defRPr sz="1000" b="0"/>
            </a:lvl1pPr>
          </a:lstStyle>
          <a:p>
            <a:endParaRPr lang="en-GB"/>
          </a:p>
        </p:txBody>
      </p:sp>
      <p:sp>
        <p:nvSpPr>
          <p:cNvPr id="43" name="Picture Placeholder 8">
            <a:extLst>
              <a:ext uri="{FF2B5EF4-FFF2-40B4-BE49-F238E27FC236}">
                <a16:creationId xmlns:a16="http://schemas.microsoft.com/office/drawing/2014/main" id="{D343C1C0-FD10-7496-12A6-6CE04DFF1AC2}"/>
              </a:ext>
            </a:extLst>
          </p:cNvPr>
          <p:cNvSpPr>
            <a:spLocks noGrp="1"/>
          </p:cNvSpPr>
          <p:nvPr>
            <p:ph type="pic" sz="quarter" idx="46"/>
          </p:nvPr>
        </p:nvSpPr>
        <p:spPr>
          <a:xfrm>
            <a:off x="8026614" y="3898900"/>
            <a:ext cx="1187450" cy="900112"/>
          </a:xfrm>
          <a:solidFill>
            <a:schemeClr val="bg1"/>
          </a:solidFill>
        </p:spPr>
        <p:txBody>
          <a:bodyPr/>
          <a:lstStyle>
            <a:lvl1pPr>
              <a:defRPr sz="1000" b="0"/>
            </a:lvl1pPr>
          </a:lstStyle>
          <a:p>
            <a:endParaRPr lang="en-GB"/>
          </a:p>
        </p:txBody>
      </p:sp>
      <p:sp>
        <p:nvSpPr>
          <p:cNvPr id="44" name="Picture Placeholder 8">
            <a:extLst>
              <a:ext uri="{FF2B5EF4-FFF2-40B4-BE49-F238E27FC236}">
                <a16:creationId xmlns:a16="http://schemas.microsoft.com/office/drawing/2014/main" id="{7CEF96C3-E79B-82F7-AF23-5063CD9DFBD0}"/>
              </a:ext>
            </a:extLst>
          </p:cNvPr>
          <p:cNvSpPr>
            <a:spLocks noGrp="1"/>
          </p:cNvSpPr>
          <p:nvPr>
            <p:ph type="pic" sz="quarter" idx="47"/>
          </p:nvPr>
        </p:nvSpPr>
        <p:spPr>
          <a:xfrm>
            <a:off x="8026614" y="5038726"/>
            <a:ext cx="1187450" cy="900112"/>
          </a:xfrm>
          <a:solidFill>
            <a:schemeClr val="bg1"/>
          </a:solidFill>
        </p:spPr>
        <p:txBody>
          <a:bodyPr/>
          <a:lstStyle>
            <a:lvl1pPr>
              <a:defRPr sz="1000" b="0"/>
            </a:lvl1pPr>
          </a:lstStyle>
          <a:p>
            <a:endParaRPr lang="en-GB"/>
          </a:p>
        </p:txBody>
      </p:sp>
      <p:sp>
        <p:nvSpPr>
          <p:cNvPr id="46" name="Picture Placeholder 8">
            <a:extLst>
              <a:ext uri="{FF2B5EF4-FFF2-40B4-BE49-F238E27FC236}">
                <a16:creationId xmlns:a16="http://schemas.microsoft.com/office/drawing/2014/main" id="{BC5B4425-ABD9-F915-192A-0C0EA413D4A5}"/>
              </a:ext>
            </a:extLst>
          </p:cNvPr>
          <p:cNvSpPr>
            <a:spLocks noGrp="1"/>
          </p:cNvSpPr>
          <p:nvPr>
            <p:ph type="pic" sz="quarter" idx="49"/>
          </p:nvPr>
        </p:nvSpPr>
        <p:spPr>
          <a:xfrm>
            <a:off x="9286983" y="1619250"/>
            <a:ext cx="1187450" cy="900112"/>
          </a:xfrm>
          <a:solidFill>
            <a:schemeClr val="bg1"/>
          </a:solidFill>
        </p:spPr>
        <p:txBody>
          <a:bodyPr/>
          <a:lstStyle>
            <a:lvl1pPr>
              <a:defRPr sz="1000" b="0"/>
            </a:lvl1pPr>
          </a:lstStyle>
          <a:p>
            <a:endParaRPr lang="en-GB"/>
          </a:p>
        </p:txBody>
      </p:sp>
      <p:sp>
        <p:nvSpPr>
          <p:cNvPr id="47" name="Picture Placeholder 8">
            <a:extLst>
              <a:ext uri="{FF2B5EF4-FFF2-40B4-BE49-F238E27FC236}">
                <a16:creationId xmlns:a16="http://schemas.microsoft.com/office/drawing/2014/main" id="{FD58FD7D-B2D7-0077-46F8-B6A1063B2ACF}"/>
              </a:ext>
            </a:extLst>
          </p:cNvPr>
          <p:cNvSpPr>
            <a:spLocks noGrp="1"/>
          </p:cNvSpPr>
          <p:nvPr>
            <p:ph type="pic" sz="quarter" idx="50"/>
          </p:nvPr>
        </p:nvSpPr>
        <p:spPr>
          <a:xfrm>
            <a:off x="9286983" y="2759075"/>
            <a:ext cx="1187450" cy="900112"/>
          </a:xfrm>
          <a:solidFill>
            <a:schemeClr val="bg1"/>
          </a:solidFill>
        </p:spPr>
        <p:txBody>
          <a:bodyPr/>
          <a:lstStyle>
            <a:lvl1pPr>
              <a:defRPr sz="1000" b="0"/>
            </a:lvl1pPr>
          </a:lstStyle>
          <a:p>
            <a:endParaRPr lang="en-GB"/>
          </a:p>
        </p:txBody>
      </p:sp>
      <p:sp>
        <p:nvSpPr>
          <p:cNvPr id="48" name="Picture Placeholder 8">
            <a:extLst>
              <a:ext uri="{FF2B5EF4-FFF2-40B4-BE49-F238E27FC236}">
                <a16:creationId xmlns:a16="http://schemas.microsoft.com/office/drawing/2014/main" id="{950235AC-BA45-868B-9E88-D6E1CEBE4853}"/>
              </a:ext>
            </a:extLst>
          </p:cNvPr>
          <p:cNvSpPr>
            <a:spLocks noGrp="1"/>
          </p:cNvSpPr>
          <p:nvPr>
            <p:ph type="pic" sz="quarter" idx="51"/>
          </p:nvPr>
        </p:nvSpPr>
        <p:spPr>
          <a:xfrm>
            <a:off x="9286983" y="3898900"/>
            <a:ext cx="1187450" cy="900112"/>
          </a:xfrm>
          <a:solidFill>
            <a:schemeClr val="bg1"/>
          </a:solidFill>
        </p:spPr>
        <p:txBody>
          <a:bodyPr/>
          <a:lstStyle>
            <a:lvl1pPr>
              <a:defRPr sz="1000" b="0"/>
            </a:lvl1pPr>
          </a:lstStyle>
          <a:p>
            <a:endParaRPr lang="en-GB"/>
          </a:p>
        </p:txBody>
      </p:sp>
      <p:sp>
        <p:nvSpPr>
          <p:cNvPr id="49" name="Picture Placeholder 8">
            <a:extLst>
              <a:ext uri="{FF2B5EF4-FFF2-40B4-BE49-F238E27FC236}">
                <a16:creationId xmlns:a16="http://schemas.microsoft.com/office/drawing/2014/main" id="{26DCBC92-21D9-0ABE-0CEA-C94AB2E53A12}"/>
              </a:ext>
            </a:extLst>
          </p:cNvPr>
          <p:cNvSpPr>
            <a:spLocks noGrp="1"/>
          </p:cNvSpPr>
          <p:nvPr>
            <p:ph type="pic" sz="quarter" idx="52"/>
          </p:nvPr>
        </p:nvSpPr>
        <p:spPr>
          <a:xfrm>
            <a:off x="9286983" y="5038726"/>
            <a:ext cx="1187450" cy="900112"/>
          </a:xfrm>
          <a:solidFill>
            <a:schemeClr val="bg1"/>
          </a:solidFill>
        </p:spPr>
        <p:txBody>
          <a:bodyPr/>
          <a:lstStyle>
            <a:lvl1pPr>
              <a:defRPr sz="1000" b="0"/>
            </a:lvl1pPr>
          </a:lstStyle>
          <a:p>
            <a:endParaRPr lang="en-GB"/>
          </a:p>
        </p:txBody>
      </p:sp>
      <p:sp>
        <p:nvSpPr>
          <p:cNvPr id="51" name="Picture Placeholder 8">
            <a:extLst>
              <a:ext uri="{FF2B5EF4-FFF2-40B4-BE49-F238E27FC236}">
                <a16:creationId xmlns:a16="http://schemas.microsoft.com/office/drawing/2014/main" id="{6350D066-0826-E923-0E93-F4939A0738A3}"/>
              </a:ext>
            </a:extLst>
          </p:cNvPr>
          <p:cNvSpPr>
            <a:spLocks noGrp="1"/>
          </p:cNvSpPr>
          <p:nvPr>
            <p:ph type="pic" sz="quarter" idx="54"/>
          </p:nvPr>
        </p:nvSpPr>
        <p:spPr>
          <a:xfrm>
            <a:off x="10547350" y="1619250"/>
            <a:ext cx="1187450" cy="900112"/>
          </a:xfrm>
          <a:solidFill>
            <a:schemeClr val="bg1"/>
          </a:solidFill>
        </p:spPr>
        <p:txBody>
          <a:bodyPr/>
          <a:lstStyle>
            <a:lvl1pPr>
              <a:defRPr sz="1000" b="0"/>
            </a:lvl1pPr>
          </a:lstStyle>
          <a:p>
            <a:endParaRPr lang="en-GB"/>
          </a:p>
        </p:txBody>
      </p:sp>
      <p:sp>
        <p:nvSpPr>
          <p:cNvPr id="52" name="Picture Placeholder 8">
            <a:extLst>
              <a:ext uri="{FF2B5EF4-FFF2-40B4-BE49-F238E27FC236}">
                <a16:creationId xmlns:a16="http://schemas.microsoft.com/office/drawing/2014/main" id="{64A07048-DF44-85B9-DEA3-FFF1F8332313}"/>
              </a:ext>
            </a:extLst>
          </p:cNvPr>
          <p:cNvSpPr>
            <a:spLocks noGrp="1"/>
          </p:cNvSpPr>
          <p:nvPr>
            <p:ph type="pic" sz="quarter" idx="55"/>
          </p:nvPr>
        </p:nvSpPr>
        <p:spPr>
          <a:xfrm>
            <a:off x="10547350" y="2759075"/>
            <a:ext cx="1187450" cy="900112"/>
          </a:xfrm>
          <a:solidFill>
            <a:schemeClr val="bg1"/>
          </a:solidFill>
        </p:spPr>
        <p:txBody>
          <a:bodyPr/>
          <a:lstStyle>
            <a:lvl1pPr>
              <a:defRPr sz="1000" b="0"/>
            </a:lvl1pPr>
          </a:lstStyle>
          <a:p>
            <a:endParaRPr lang="en-GB"/>
          </a:p>
        </p:txBody>
      </p:sp>
      <p:sp>
        <p:nvSpPr>
          <p:cNvPr id="53" name="Picture Placeholder 8">
            <a:extLst>
              <a:ext uri="{FF2B5EF4-FFF2-40B4-BE49-F238E27FC236}">
                <a16:creationId xmlns:a16="http://schemas.microsoft.com/office/drawing/2014/main" id="{E6285AC0-5674-3A93-E30E-676E00290559}"/>
              </a:ext>
            </a:extLst>
          </p:cNvPr>
          <p:cNvSpPr>
            <a:spLocks noGrp="1"/>
          </p:cNvSpPr>
          <p:nvPr>
            <p:ph type="pic" sz="quarter" idx="56"/>
          </p:nvPr>
        </p:nvSpPr>
        <p:spPr>
          <a:xfrm>
            <a:off x="10547350" y="3898900"/>
            <a:ext cx="1187450" cy="900112"/>
          </a:xfrm>
          <a:solidFill>
            <a:schemeClr val="bg1"/>
          </a:solidFill>
        </p:spPr>
        <p:txBody>
          <a:bodyPr/>
          <a:lstStyle>
            <a:lvl1pPr>
              <a:defRPr sz="1000" b="0"/>
            </a:lvl1pPr>
          </a:lstStyle>
          <a:p>
            <a:endParaRPr lang="en-GB"/>
          </a:p>
        </p:txBody>
      </p:sp>
      <p:sp>
        <p:nvSpPr>
          <p:cNvPr id="54" name="Picture Placeholder 8">
            <a:extLst>
              <a:ext uri="{FF2B5EF4-FFF2-40B4-BE49-F238E27FC236}">
                <a16:creationId xmlns:a16="http://schemas.microsoft.com/office/drawing/2014/main" id="{C5546A5F-F6FD-0AA6-9149-7006DE6C6A75}"/>
              </a:ext>
            </a:extLst>
          </p:cNvPr>
          <p:cNvSpPr>
            <a:spLocks noGrp="1"/>
          </p:cNvSpPr>
          <p:nvPr>
            <p:ph type="pic" sz="quarter" idx="57"/>
          </p:nvPr>
        </p:nvSpPr>
        <p:spPr>
          <a:xfrm>
            <a:off x="10547350" y="5038726"/>
            <a:ext cx="1187450" cy="900112"/>
          </a:xfrm>
          <a:solidFill>
            <a:schemeClr val="bg1"/>
          </a:solidFill>
        </p:spPr>
        <p:txBody>
          <a:bodyPr/>
          <a:lstStyle>
            <a:lvl1pPr>
              <a:defRPr sz="1000" b="0"/>
            </a:lvl1pPr>
          </a:lstStyle>
          <a:p>
            <a:endParaRPr lang="en-GB"/>
          </a:p>
        </p:txBody>
      </p:sp>
    </p:spTree>
    <p:extLst>
      <p:ext uri="{BB962C8B-B14F-4D97-AF65-F5344CB8AC3E}">
        <p14:creationId xmlns:p14="http://schemas.microsoft.com/office/powerpoint/2010/main" val="168905220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Cover slide_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AF2A8-CF6B-47AD-255C-5EA4610DA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857"/>
            <a:ext cx="12200400" cy="686101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spcAft>
                <a:spcPts val="0"/>
              </a:spcAft>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265778" cy="365125"/>
          </a:xfrm>
          <a:prstGeom prst="rect">
            <a:avLst/>
          </a:prstGeom>
        </p:spPr>
        <p:txBody>
          <a:bodyPr lIns="0" tIns="0" rIns="0" bIns="0" anchor="t" anchorCtr="0"/>
          <a:lstStyle>
            <a:lvl1pPr>
              <a:lnSpc>
                <a:spcPct val="100000"/>
              </a:lnSpc>
              <a:defRPr sz="1400" b="0">
                <a:solidFill>
                  <a:schemeClr val="accent3"/>
                </a:solidFill>
              </a:defRPr>
            </a:lvl1pPr>
          </a:lstStyle>
          <a:p>
            <a:r>
              <a:rPr lang="en-GB"/>
              <a:t>Date of presentation 14pt Arial Regular</a:t>
            </a:r>
          </a:p>
        </p:txBody>
      </p:sp>
      <p:pic>
        <p:nvPicPr>
          <p:cNvPr id="24" name="Graphic 23">
            <a:extLst>
              <a:ext uri="{FF2B5EF4-FFF2-40B4-BE49-F238E27FC236}">
                <a16:creationId xmlns:a16="http://schemas.microsoft.com/office/drawing/2014/main" id="{1BE4DE56-17F4-8D9F-DE65-E5AF193FB9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457200"/>
            <a:ext cx="3067050" cy="514350"/>
          </a:xfrm>
          <a:prstGeom prst="rect">
            <a:avLst/>
          </a:prstGeom>
        </p:spPr>
      </p:pic>
    </p:spTree>
    <p:extLst>
      <p:ext uri="{BB962C8B-B14F-4D97-AF65-F5344CB8AC3E}">
        <p14:creationId xmlns:p14="http://schemas.microsoft.com/office/powerpoint/2010/main" val="4240822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over slide_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42CF24-0638-C3F6-2636-315CF4B86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6840"/>
            <a:ext cx="12192000" cy="5471160"/>
          </a:xfrm>
          <a:prstGeom prst="rect">
            <a:avLst/>
          </a:prstGeom>
        </p:spPr>
      </p:pic>
      <p:pic>
        <p:nvPicPr>
          <p:cNvPr id="9" name="Graphic 8">
            <a:extLst>
              <a:ext uri="{FF2B5EF4-FFF2-40B4-BE49-F238E27FC236}">
                <a16:creationId xmlns:a16="http://schemas.microsoft.com/office/drawing/2014/main" id="{66BE0AAC-63EB-0E63-55B6-81F9209272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7200" y="457200"/>
            <a:ext cx="3067050" cy="51435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buNone/>
              <a:defRPr sz="1800" b="0" spc="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322222" cy="365125"/>
          </a:xfrm>
          <a:prstGeom prst="rect">
            <a:avLst/>
          </a:prstGeom>
        </p:spPr>
        <p:txBody>
          <a:bodyPr lIns="0" tIns="0" rIns="0" bIns="0" anchor="t" anchorCtr="0"/>
          <a:lstStyle>
            <a:lvl1pPr>
              <a:lnSpc>
                <a:spcPct val="100000"/>
              </a:lnSpc>
              <a:defRPr sz="1400" b="0">
                <a:solidFill>
                  <a:schemeClr val="accent1"/>
                </a:solidFill>
              </a:defRPr>
            </a:lvl1pPr>
          </a:lstStyle>
          <a:p>
            <a:r>
              <a:rPr lang="en-GB"/>
              <a:t>Date of presentation 14pt Arial Regular</a:t>
            </a:r>
          </a:p>
        </p:txBody>
      </p:sp>
    </p:spTree>
    <p:extLst>
      <p:ext uri="{BB962C8B-B14F-4D97-AF65-F5344CB8AC3E}">
        <p14:creationId xmlns:p14="http://schemas.microsoft.com/office/powerpoint/2010/main" val="516737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ver slide_green +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468978" cy="365125"/>
          </a:xfrm>
          <a:prstGeom prst="rect">
            <a:avLst/>
          </a:prstGeom>
        </p:spPr>
        <p:txBody>
          <a:bodyPr lIns="0" tIns="0" rIns="0" bIns="0" anchor="t" anchorCtr="0"/>
          <a:lstStyle>
            <a:lvl1pPr>
              <a:lnSpc>
                <a:spcPct val="100000"/>
              </a:lnSpc>
              <a:defRPr sz="1400" b="0">
                <a:solidFill>
                  <a:schemeClr val="accent3"/>
                </a:solidFill>
              </a:defRPr>
            </a:lvl1pPr>
          </a:lstStyle>
          <a:p>
            <a:r>
              <a:rPr lang="en-GB"/>
              <a:t>Date of presentation 14pt Arial Regular</a:t>
            </a:r>
          </a:p>
        </p:txBody>
      </p:sp>
      <p:pic>
        <p:nvPicPr>
          <p:cNvPr id="9" name="Graphic 8">
            <a:extLst>
              <a:ext uri="{FF2B5EF4-FFF2-40B4-BE49-F238E27FC236}">
                <a16:creationId xmlns:a16="http://schemas.microsoft.com/office/drawing/2014/main" id="{5C253B67-0B67-9466-5E1C-2726424B7B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pic>
        <p:nvPicPr>
          <p:cNvPr id="11" name="Graphic 10">
            <a:extLst>
              <a:ext uri="{FF2B5EF4-FFF2-40B4-BE49-F238E27FC236}">
                <a16:creationId xmlns:a16="http://schemas.microsoft.com/office/drawing/2014/main" id="{1879619F-0088-0D3B-6F26-3FBFCB8D61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97200" y="2692800"/>
            <a:ext cx="3536421" cy="3708000"/>
          </a:xfrm>
          <a:prstGeom prst="rect">
            <a:avLst/>
          </a:prstGeom>
        </p:spPr>
      </p:pic>
    </p:spTree>
    <p:extLst>
      <p:ext uri="{BB962C8B-B14F-4D97-AF65-F5344CB8AC3E}">
        <p14:creationId xmlns:p14="http://schemas.microsoft.com/office/powerpoint/2010/main" val="2956209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739E41-6930-DB27-A0E6-37CB9367802C}"/>
              </a:ext>
            </a:extLst>
          </p:cNvPr>
          <p:cNvSpPr>
            <a:spLocks noGrp="1"/>
          </p:cNvSpPr>
          <p:nvPr>
            <p:ph type="pic" sz="quarter" idx="11"/>
          </p:nvPr>
        </p:nvSpPr>
        <p:spPr>
          <a:xfrm>
            <a:off x="0" y="0"/>
            <a:ext cx="12192000" cy="6858000"/>
          </a:xfrm>
          <a:solidFill>
            <a:schemeClr val="bg1">
              <a:lumMod val="95000"/>
            </a:schemeClr>
          </a:solidFill>
        </p:spPr>
        <p:txBody>
          <a:bodyPr/>
          <a:lstStyle>
            <a:lvl1pPr>
              <a:defRPr>
                <a:solidFill>
                  <a:schemeClr val="accent1"/>
                </a:solidFill>
              </a:defRPr>
            </a:lvl1pPr>
          </a:lstStyle>
          <a:p>
            <a:endParaRPr lang="en-GB"/>
          </a:p>
        </p:txBody>
      </p:sp>
      <p:pic>
        <p:nvPicPr>
          <p:cNvPr id="7" name="Graphic 6">
            <a:extLst>
              <a:ext uri="{FF2B5EF4-FFF2-40B4-BE49-F238E27FC236}">
                <a16:creationId xmlns:a16="http://schemas.microsoft.com/office/drawing/2014/main" id="{3C3CF3F4-4252-CE66-3CF2-643F583FC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841511" cy="365125"/>
          </a:xfrm>
          <a:prstGeom prst="rect">
            <a:avLst/>
          </a:prstGeom>
        </p:spPr>
        <p:txBody>
          <a:bodyPr lIns="0" tIns="0" rIns="0" bIns="0" anchor="t" anchorCtr="0"/>
          <a:lstStyle>
            <a:lvl1pPr>
              <a:lnSpc>
                <a:spcPct val="100000"/>
              </a:lnSpc>
              <a:defRPr sz="1400" b="0">
                <a:solidFill>
                  <a:schemeClr val="bg1"/>
                </a:solidFill>
              </a:defRPr>
            </a:lvl1pPr>
          </a:lstStyle>
          <a:p>
            <a:r>
              <a:rPr lang="en-GB"/>
              <a:t>Date of presentation 14pt Arial Regular</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Tree>
    <p:extLst>
      <p:ext uri="{BB962C8B-B14F-4D97-AF65-F5344CB8AC3E}">
        <p14:creationId xmlns:p14="http://schemas.microsoft.com/office/powerpoint/2010/main" val="2807339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4"/>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AF3D4E5-E3CD-B611-B414-1D4B9F98BCBE}"/>
              </a:ext>
            </a:extLst>
          </p:cNvPr>
          <p:cNvSpPr>
            <a:spLocks noGrp="1"/>
          </p:cNvSpPr>
          <p:nvPr>
            <p:ph type="body" sz="quarter" idx="13"/>
          </p:nvPr>
        </p:nvSpPr>
        <p:spPr>
          <a:xfrm>
            <a:off x="792000" y="893763"/>
            <a:ext cx="5307012" cy="5146675"/>
          </a:xfrm>
        </p:spPr>
        <p:txBody>
          <a:bodyPr anchor="ctr" anchorCtr="0"/>
          <a:lstStyle>
            <a:lvl1pPr>
              <a:lnSpc>
                <a:spcPct val="100000"/>
              </a:lnSpc>
              <a:spcAft>
                <a:spcPts val="1100"/>
              </a:spcAft>
              <a:defRPr sz="2200" b="0">
                <a:solidFill>
                  <a:schemeClr val="bg1"/>
                </a:solidFill>
              </a:defRPr>
            </a:lvl1pPr>
            <a:lvl2pPr>
              <a:spcAft>
                <a:spcPts val="0"/>
              </a:spcAft>
              <a:defRPr b="1">
                <a:solidFill>
                  <a:schemeClr val="bg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4148676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_green">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7ADFA7-1087-5A01-33BE-2F300C0F51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620500" cy="3419475"/>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024916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_lilac">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31EB021-1ACE-08C7-D49C-85C1B53690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109600"/>
            <a:ext cx="10858500" cy="43053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2966834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_rust">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DA15D8A-E355-8DAA-0C4C-D6F61D5685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767600"/>
            <a:ext cx="11182350" cy="44577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133941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739E41-6930-DB27-A0E6-37CB9367802C}"/>
              </a:ext>
            </a:extLst>
          </p:cNvPr>
          <p:cNvSpPr>
            <a:spLocks noGrp="1"/>
          </p:cNvSpPr>
          <p:nvPr>
            <p:ph type="pic" sz="quarter" idx="11"/>
          </p:nvPr>
        </p:nvSpPr>
        <p:spPr>
          <a:xfrm>
            <a:off x="0" y="0"/>
            <a:ext cx="12192000" cy="6858000"/>
          </a:xfrm>
          <a:solidFill>
            <a:schemeClr val="bg1">
              <a:lumMod val="95000"/>
            </a:schemeClr>
          </a:solidFill>
        </p:spPr>
        <p:txBody>
          <a:bodyPr/>
          <a:lstStyle>
            <a:lvl1pPr>
              <a:defRPr>
                <a:solidFill>
                  <a:schemeClr val="accent1"/>
                </a:solidFill>
              </a:defRPr>
            </a:lvl1pPr>
          </a:lstStyle>
          <a:p>
            <a:endParaRPr lang="en-GB"/>
          </a:p>
        </p:txBody>
      </p:sp>
      <p:pic>
        <p:nvPicPr>
          <p:cNvPr id="7" name="Graphic 6">
            <a:extLst>
              <a:ext uri="{FF2B5EF4-FFF2-40B4-BE49-F238E27FC236}">
                <a16:creationId xmlns:a16="http://schemas.microsoft.com/office/drawing/2014/main" id="{3C3CF3F4-4252-CE66-3CF2-643F583FC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841511" cy="365125"/>
          </a:xfrm>
          <a:prstGeom prst="rect">
            <a:avLst/>
          </a:prstGeom>
        </p:spPr>
        <p:txBody>
          <a:bodyPr lIns="0" tIns="0" rIns="0" bIns="0" anchor="t" anchorCtr="0"/>
          <a:lstStyle>
            <a:lvl1pPr>
              <a:lnSpc>
                <a:spcPct val="100000"/>
              </a:lnSpc>
              <a:defRPr sz="1400" b="0">
                <a:solidFill>
                  <a:schemeClr val="bg1"/>
                </a:solidFill>
              </a:defRPr>
            </a:lvl1pPr>
          </a:lstStyle>
          <a:p>
            <a:r>
              <a:rPr lang="en-GB"/>
              <a:t>Date of presentation 14pt Arial Regular</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Tree>
    <p:extLst>
      <p:ext uri="{BB962C8B-B14F-4D97-AF65-F5344CB8AC3E}">
        <p14:creationId xmlns:p14="http://schemas.microsoft.com/office/powerpoint/2010/main" val="2807339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_stone">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6ED48E1-9E5B-5CE0-8682-C7743ED8CC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36953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176DB428-E48B-433D-BBAF-AF8684C2FBFB}"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userDrawn="1"/>
        </p:nvCxnSpPr>
        <p:spPr>
          <a:xfrm>
            <a:off x="468000"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9FD031F-C16A-C5A1-E81D-9FE7F169C488}"/>
              </a:ext>
            </a:extLst>
          </p:cNvPr>
          <p:cNvCxnSpPr/>
          <p:nvPr userDrawn="1"/>
        </p:nvCxnSpPr>
        <p:spPr>
          <a:xfrm>
            <a:off x="4189474"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4326312"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2" name="Straight Connector 11">
            <a:extLst>
              <a:ext uri="{FF2B5EF4-FFF2-40B4-BE49-F238E27FC236}">
                <a16:creationId xmlns:a16="http://schemas.microsoft.com/office/drawing/2014/main" id="{56D4F79F-EED7-7B17-5E52-3522B02D58B3}"/>
              </a:ext>
            </a:extLst>
          </p:cNvPr>
          <p:cNvCxnSpPr/>
          <p:nvPr userDrawn="1"/>
        </p:nvCxnSpPr>
        <p:spPr>
          <a:xfrm>
            <a:off x="7910948"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0D3DD155-1886-2B04-D192-9DB80D6F4D2C}"/>
              </a:ext>
            </a:extLst>
          </p:cNvPr>
          <p:cNvSpPr>
            <a:spLocks noGrp="1"/>
          </p:cNvSpPr>
          <p:nvPr>
            <p:ph type="body" sz="quarter" idx="15"/>
          </p:nvPr>
        </p:nvSpPr>
        <p:spPr>
          <a:xfrm>
            <a:off x="8047786"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88797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Detai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176DB428-E48B-433D-BBAF-AF8684C2FBFB}"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userDrawn="1"/>
        </p:nvCxnSpPr>
        <p:spPr>
          <a:xfrm>
            <a:off x="468000"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2104335"/>
            <a:ext cx="3624262"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a:lnSpc>
                <a:spcPct val="100000"/>
              </a:lnSpc>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9FD031F-C16A-C5A1-E81D-9FE7F169C488}"/>
              </a:ext>
            </a:extLst>
          </p:cNvPr>
          <p:cNvCxnSpPr/>
          <p:nvPr userDrawn="1"/>
        </p:nvCxnSpPr>
        <p:spPr>
          <a:xfrm>
            <a:off x="5150939"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5287777" y="2104335"/>
            <a:ext cx="3100387"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marL="126000" indent="-126000">
              <a:lnSpc>
                <a:spcPct val="100000"/>
              </a:lnSpc>
              <a:spcAft>
                <a:spcPts val="0"/>
              </a:spcAft>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91355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112572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1516540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Large Bullets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7517777" cy="4320000"/>
          </a:xfrm>
        </p:spPr>
        <p:txBody>
          <a:bodyPr/>
          <a:lstStyle>
            <a:lvl1pPr>
              <a:defRPr sz="2000"/>
            </a:lvl1pPr>
            <a:lvl2pPr>
              <a:defRPr sz="2000"/>
            </a:lvl2pPr>
            <a:lvl3pPr>
              <a:lnSpc>
                <a:spcPct val="85000"/>
              </a:lnSpc>
              <a:spcAft>
                <a:spcPts val="1800"/>
              </a:spcAft>
              <a:defRPr sz="20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563915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with Ru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cxnSp>
        <p:nvCxnSpPr>
          <p:cNvPr id="9" name="Straight Connector 8">
            <a:extLst>
              <a:ext uri="{FF2B5EF4-FFF2-40B4-BE49-F238E27FC236}">
                <a16:creationId xmlns:a16="http://schemas.microsoft.com/office/drawing/2014/main" id="{E0BF80A1-CB94-1FAD-1D20-13143880384B}"/>
              </a:ext>
            </a:extLst>
          </p:cNvPr>
          <p:cNvCxnSpPr>
            <a:cxnSpLocks/>
          </p:cNvCxnSpPr>
          <p:nvPr userDrawn="1"/>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4356000" y="1620000"/>
            <a:ext cx="6768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2789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Stat or Quo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6824381"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hasCustomPrompt="1"/>
          </p:nvPr>
        </p:nvSpPr>
        <p:spPr>
          <a:xfrm>
            <a:off x="8073123" y="1620000"/>
            <a:ext cx="3661677" cy="3383896"/>
          </a:xfrm>
          <a:solidFill>
            <a:schemeClr val="accent4"/>
          </a:solidFill>
        </p:spPr>
        <p:txBody>
          <a:bodyPr lIns="180000" tIns="288000" rIns="180000" bIns="180000"/>
          <a:lstStyle>
            <a:lvl1pPr>
              <a:lnSpc>
                <a:spcPct val="70000"/>
              </a:lnSpc>
              <a:spcAft>
                <a:spcPts val="0"/>
              </a:spcAft>
              <a:defRPr sz="6000" b="0">
                <a:solidFill>
                  <a:schemeClr val="bg1"/>
                </a:solidFill>
              </a:defRPr>
            </a:lvl1pPr>
            <a:lvl2pPr>
              <a:lnSpc>
                <a:spcPct val="97000"/>
              </a:lnSpc>
              <a:spcAft>
                <a:spcPts val="2000"/>
              </a:spcAft>
              <a:defRPr sz="1800" b="1">
                <a:solidFill>
                  <a:schemeClr val="bg1"/>
                </a:solidFill>
              </a:defRPr>
            </a:lvl2pPr>
            <a:lvl3pPr marL="0" indent="0">
              <a:lnSpc>
                <a:spcPct val="100000"/>
              </a:lnSpc>
              <a:spcAft>
                <a:spcPts val="0"/>
              </a:spcAft>
              <a:buNone/>
              <a:defRPr sz="1200">
                <a:solidFill>
                  <a:schemeClr val="bg1"/>
                </a:solidFill>
              </a:defRPr>
            </a:lvl3pPr>
          </a:lstStyle>
          <a:p>
            <a:pPr lvl="0"/>
            <a:r>
              <a:rPr lang="en-GB"/>
              <a:t>XX%</a:t>
            </a:r>
          </a:p>
          <a:p>
            <a:pPr lvl="1"/>
            <a:r>
              <a:rPr lang="en-GB"/>
              <a:t>Second level</a:t>
            </a:r>
          </a:p>
          <a:p>
            <a:pPr lvl="2"/>
            <a:r>
              <a:rPr lang="en-GB"/>
              <a:t>Third level</a:t>
            </a:r>
          </a:p>
        </p:txBody>
      </p:sp>
    </p:spTree>
    <p:extLst>
      <p:ext uri="{BB962C8B-B14F-4D97-AF65-F5344CB8AC3E}">
        <p14:creationId xmlns:p14="http://schemas.microsoft.com/office/powerpoint/2010/main" val="3449570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Quotation and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6172888" y="1620000"/>
            <a:ext cx="3654000" cy="3383896"/>
          </a:xfrm>
          <a:solidFill>
            <a:srgbClr val="D2DDDA"/>
          </a:solidFill>
        </p:spPr>
        <p:txBody>
          <a:bodyPr lIns="666000" tIns="198000" rIns="144000" bIns="144000"/>
          <a:lstStyle>
            <a:lvl1pPr>
              <a:lnSpc>
                <a:spcPct val="97000"/>
              </a:lnSpc>
              <a:spcAft>
                <a:spcPts val="2000"/>
              </a:spcAft>
              <a:defRPr sz="1800" b="1" spc="-40" baseline="0">
                <a:solidFill>
                  <a:schemeClr val="accent1"/>
                </a:solidFill>
              </a:defRPr>
            </a:lvl1pPr>
            <a:lvl2pPr>
              <a:lnSpc>
                <a:spcPct val="100000"/>
              </a:lnSpc>
              <a:spcAft>
                <a:spcPts val="0"/>
              </a:spcAft>
              <a:defRPr sz="1200" b="0">
                <a:solidFill>
                  <a:schemeClr val="accent1"/>
                </a:solidFill>
              </a:defRPr>
            </a:lvl2pPr>
            <a:lvl3pPr marL="0" indent="0">
              <a:lnSpc>
                <a:spcPct val="100000"/>
              </a:lnSpc>
              <a:spcAft>
                <a:spcPts val="0"/>
              </a:spcAft>
              <a:buNone/>
              <a:defRPr sz="1200">
                <a:solidFill>
                  <a:schemeClr val="tx2"/>
                </a:solidFill>
              </a:defRPr>
            </a:lvl3pPr>
          </a:lstStyle>
          <a:p>
            <a:pPr lvl="0"/>
            <a:r>
              <a:rPr lang="en-GB"/>
              <a:t>Click to edit Master text styles</a:t>
            </a:r>
          </a:p>
          <a:p>
            <a:pPr lvl="1"/>
            <a:r>
              <a:rPr lang="en-GB"/>
              <a:t>Second level</a:t>
            </a:r>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540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Picture Placeholder 10">
            <a:extLst>
              <a:ext uri="{FF2B5EF4-FFF2-40B4-BE49-F238E27FC236}">
                <a16:creationId xmlns:a16="http://schemas.microsoft.com/office/drawing/2014/main" id="{87EDF8BF-9A51-E87B-FF32-CB28E471B153}"/>
              </a:ext>
            </a:extLst>
          </p:cNvPr>
          <p:cNvSpPr>
            <a:spLocks noGrp="1"/>
          </p:cNvSpPr>
          <p:nvPr>
            <p:ph type="pic" sz="quarter" idx="15"/>
          </p:nvPr>
        </p:nvSpPr>
        <p:spPr>
          <a:xfrm>
            <a:off x="9826625" y="1620000"/>
            <a:ext cx="1908175" cy="2358000"/>
          </a:xfrm>
        </p:spPr>
        <p:txBody>
          <a:bodyPr/>
          <a:lstStyle/>
          <a:p>
            <a:endParaRPr lang="en-GB"/>
          </a:p>
        </p:txBody>
      </p:sp>
      <p:sp>
        <p:nvSpPr>
          <p:cNvPr id="15" name="Picture Placeholder 14">
            <a:extLst>
              <a:ext uri="{FF2B5EF4-FFF2-40B4-BE49-F238E27FC236}">
                <a16:creationId xmlns:a16="http://schemas.microsoft.com/office/drawing/2014/main" id="{F9B704C4-855A-87ED-4106-87064559ECEF}"/>
              </a:ext>
            </a:extLst>
          </p:cNvPr>
          <p:cNvSpPr>
            <a:spLocks noGrp="1"/>
          </p:cNvSpPr>
          <p:nvPr>
            <p:ph type="pic" sz="quarter" idx="16"/>
          </p:nvPr>
        </p:nvSpPr>
        <p:spPr>
          <a:xfrm>
            <a:off x="6349596" y="1800000"/>
            <a:ext cx="352799" cy="274399"/>
          </a:xfrm>
        </p:spPr>
        <p:txBody>
          <a:bodyPr/>
          <a:lstStyle>
            <a:lvl1pPr>
              <a:defRPr sz="800" b="0"/>
            </a:lvl1pPr>
          </a:lstStyle>
          <a:p>
            <a:endParaRPr lang="en-GB"/>
          </a:p>
        </p:txBody>
      </p:sp>
    </p:spTree>
    <p:extLst>
      <p:ext uri="{BB962C8B-B14F-4D97-AF65-F5344CB8AC3E}">
        <p14:creationId xmlns:p14="http://schemas.microsoft.com/office/powerpoint/2010/main" val="870813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19999"/>
            <a:ext cx="5112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10">
            <a:extLst>
              <a:ext uri="{FF2B5EF4-FFF2-40B4-BE49-F238E27FC236}">
                <a16:creationId xmlns:a16="http://schemas.microsoft.com/office/drawing/2014/main" id="{85244CA0-63B3-D698-F79B-B4417925B323}"/>
              </a:ext>
            </a:extLst>
          </p:cNvPr>
          <p:cNvSpPr>
            <a:spLocks noGrp="1"/>
          </p:cNvSpPr>
          <p:nvPr>
            <p:ph sz="quarter" idx="15" hasCustomPrompt="1"/>
          </p:nvPr>
        </p:nvSpPr>
        <p:spPr>
          <a:xfrm>
            <a:off x="6178924" y="1620000"/>
            <a:ext cx="6012000" cy="4111200"/>
          </a:xfrm>
          <a:noFill/>
        </p:spPr>
        <p:txBody>
          <a:bodyPr lIns="288000" tIns="288000" rIns="144000" bIns="144000"/>
          <a:lstStyle>
            <a:lvl1pPr>
              <a:spcAft>
                <a:spcPts val="2800"/>
              </a:spcAft>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icon to insert image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8733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Image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GB"/>
              <a:t>Click to edit Master text styles</a:t>
            </a:r>
          </a:p>
        </p:txBody>
      </p:sp>
      <p:sp>
        <p:nvSpPr>
          <p:cNvPr id="11" name="Picture Placeholder 10">
            <a:extLst>
              <a:ext uri="{FF2B5EF4-FFF2-40B4-BE49-F238E27FC236}">
                <a16:creationId xmlns:a16="http://schemas.microsoft.com/office/drawing/2014/main" id="{BDE300FE-B4B9-45A2-39FD-FF75FC51EB01}"/>
              </a:ext>
            </a:extLst>
          </p:cNvPr>
          <p:cNvSpPr>
            <a:spLocks noGrp="1"/>
          </p:cNvSpPr>
          <p:nvPr>
            <p:ph type="pic" sz="quarter" idx="16"/>
          </p:nvPr>
        </p:nvSpPr>
        <p:spPr>
          <a:xfrm>
            <a:off x="468000" y="2219325"/>
            <a:ext cx="2689225" cy="1692000"/>
          </a:xfrm>
        </p:spPr>
        <p:txBody>
          <a:bodyPr/>
          <a:lstStyle/>
          <a:p>
            <a:endParaRPr lang="en-GB"/>
          </a:p>
        </p:txBody>
      </p:sp>
      <p:sp>
        <p:nvSpPr>
          <p:cNvPr id="12" name="Content Placeholder 2">
            <a:extLst>
              <a:ext uri="{FF2B5EF4-FFF2-40B4-BE49-F238E27FC236}">
                <a16:creationId xmlns:a16="http://schemas.microsoft.com/office/drawing/2014/main" id="{DF83F6A8-5EEF-4816-0BD5-4939CC0ACCB1}"/>
              </a:ext>
            </a:extLst>
          </p:cNvPr>
          <p:cNvSpPr>
            <a:spLocks noGrp="1"/>
          </p:cNvSpPr>
          <p:nvPr>
            <p:ph idx="17"/>
          </p:nvPr>
        </p:nvSpPr>
        <p:spPr>
          <a:xfrm>
            <a:off x="3315043"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0">
            <a:extLst>
              <a:ext uri="{FF2B5EF4-FFF2-40B4-BE49-F238E27FC236}">
                <a16:creationId xmlns:a16="http://schemas.microsoft.com/office/drawing/2014/main" id="{D93652C9-B255-AA62-9EED-ED3466233D2F}"/>
              </a:ext>
            </a:extLst>
          </p:cNvPr>
          <p:cNvSpPr>
            <a:spLocks noGrp="1"/>
          </p:cNvSpPr>
          <p:nvPr>
            <p:ph type="pic" sz="quarter" idx="18"/>
          </p:nvPr>
        </p:nvSpPr>
        <p:spPr>
          <a:xfrm>
            <a:off x="3321579" y="2219325"/>
            <a:ext cx="2689225" cy="1692000"/>
          </a:xfrm>
        </p:spPr>
        <p:txBody>
          <a:bodyPr/>
          <a:lstStyle/>
          <a:p>
            <a:endParaRPr lang="en-GB"/>
          </a:p>
        </p:txBody>
      </p:sp>
      <p:sp>
        <p:nvSpPr>
          <p:cNvPr id="14" name="Content Placeholder 2">
            <a:extLst>
              <a:ext uri="{FF2B5EF4-FFF2-40B4-BE49-F238E27FC236}">
                <a16:creationId xmlns:a16="http://schemas.microsoft.com/office/drawing/2014/main" id="{02EB0E8D-5097-CD11-C244-459396D7823A}"/>
              </a:ext>
            </a:extLst>
          </p:cNvPr>
          <p:cNvSpPr>
            <a:spLocks noGrp="1"/>
          </p:cNvSpPr>
          <p:nvPr>
            <p:ph idx="19"/>
          </p:nvPr>
        </p:nvSpPr>
        <p:spPr>
          <a:xfrm>
            <a:off x="6172885"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10">
            <a:extLst>
              <a:ext uri="{FF2B5EF4-FFF2-40B4-BE49-F238E27FC236}">
                <a16:creationId xmlns:a16="http://schemas.microsoft.com/office/drawing/2014/main" id="{A08F76D8-5699-7F31-701E-848BF650715D}"/>
              </a:ext>
            </a:extLst>
          </p:cNvPr>
          <p:cNvSpPr>
            <a:spLocks noGrp="1"/>
          </p:cNvSpPr>
          <p:nvPr>
            <p:ph type="pic" sz="quarter" idx="20"/>
          </p:nvPr>
        </p:nvSpPr>
        <p:spPr>
          <a:xfrm>
            <a:off x="6179608" y="2219325"/>
            <a:ext cx="2689225" cy="1692000"/>
          </a:xfrm>
        </p:spPr>
        <p:txBody>
          <a:bodyPr/>
          <a:lstStyle/>
          <a:p>
            <a:endParaRPr lang="en-GB"/>
          </a:p>
        </p:txBody>
      </p:sp>
      <p:sp>
        <p:nvSpPr>
          <p:cNvPr id="16" name="Content Placeholder 2">
            <a:extLst>
              <a:ext uri="{FF2B5EF4-FFF2-40B4-BE49-F238E27FC236}">
                <a16:creationId xmlns:a16="http://schemas.microsoft.com/office/drawing/2014/main" id="{8EC1AF46-F4A5-86C7-EC8F-C7CE521E8F4A}"/>
              </a:ext>
            </a:extLst>
          </p:cNvPr>
          <p:cNvSpPr>
            <a:spLocks noGrp="1"/>
          </p:cNvSpPr>
          <p:nvPr>
            <p:ph idx="21"/>
          </p:nvPr>
        </p:nvSpPr>
        <p:spPr>
          <a:xfrm>
            <a:off x="9030728"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10">
            <a:extLst>
              <a:ext uri="{FF2B5EF4-FFF2-40B4-BE49-F238E27FC236}">
                <a16:creationId xmlns:a16="http://schemas.microsoft.com/office/drawing/2014/main" id="{4D3F798A-2AB7-DB39-ADE1-26BA1A874CA6}"/>
              </a:ext>
            </a:extLst>
          </p:cNvPr>
          <p:cNvSpPr>
            <a:spLocks noGrp="1"/>
          </p:cNvSpPr>
          <p:nvPr>
            <p:ph type="pic" sz="quarter" idx="22"/>
          </p:nvPr>
        </p:nvSpPr>
        <p:spPr>
          <a:xfrm>
            <a:off x="9037637" y="2219325"/>
            <a:ext cx="2689225" cy="1692000"/>
          </a:xfrm>
        </p:spPr>
        <p:txBody>
          <a:bodyPr/>
          <a:lstStyle/>
          <a:p>
            <a:endParaRPr lang="en-GB"/>
          </a:p>
        </p:txBody>
      </p:sp>
    </p:spTree>
    <p:extLst>
      <p:ext uri="{BB962C8B-B14F-4D97-AF65-F5344CB8AC3E}">
        <p14:creationId xmlns:p14="http://schemas.microsoft.com/office/powerpoint/2010/main" val="124522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4"/>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AF3D4E5-E3CD-B611-B414-1D4B9F98BCBE}"/>
              </a:ext>
            </a:extLst>
          </p:cNvPr>
          <p:cNvSpPr>
            <a:spLocks noGrp="1"/>
          </p:cNvSpPr>
          <p:nvPr>
            <p:ph type="body" sz="quarter" idx="13"/>
          </p:nvPr>
        </p:nvSpPr>
        <p:spPr>
          <a:xfrm>
            <a:off x="792000" y="893763"/>
            <a:ext cx="5307012" cy="5146675"/>
          </a:xfrm>
        </p:spPr>
        <p:txBody>
          <a:bodyPr anchor="ctr" anchorCtr="0"/>
          <a:lstStyle>
            <a:lvl1pPr>
              <a:lnSpc>
                <a:spcPct val="100000"/>
              </a:lnSpc>
              <a:spcAft>
                <a:spcPts val="1100"/>
              </a:spcAft>
              <a:defRPr sz="2200" b="0">
                <a:solidFill>
                  <a:schemeClr val="bg1"/>
                </a:solidFill>
              </a:defRPr>
            </a:lvl1pPr>
            <a:lvl2pPr>
              <a:spcAft>
                <a:spcPts val="0"/>
              </a:spcAft>
              <a:defRPr b="1">
                <a:solidFill>
                  <a:schemeClr val="bg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4148676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h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GB"/>
              <a:t>Click to edit Master text styles</a:t>
            </a:r>
          </a:p>
        </p:txBody>
      </p:sp>
      <p:sp>
        <p:nvSpPr>
          <p:cNvPr id="10" name="Text Placeholder 9">
            <a:extLst>
              <a:ext uri="{FF2B5EF4-FFF2-40B4-BE49-F238E27FC236}">
                <a16:creationId xmlns:a16="http://schemas.microsoft.com/office/drawing/2014/main" id="{54AC83AC-29B3-D6AC-67EC-00EB1684EB96}"/>
              </a:ext>
            </a:extLst>
          </p:cNvPr>
          <p:cNvSpPr>
            <a:spLocks noGrp="1"/>
          </p:cNvSpPr>
          <p:nvPr>
            <p:ph type="body" sz="quarter" idx="22"/>
          </p:nvPr>
        </p:nvSpPr>
        <p:spPr>
          <a:xfrm>
            <a:off x="468000"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18" name="Right Triangle 17">
            <a:extLst>
              <a:ext uri="{FF2B5EF4-FFF2-40B4-BE49-F238E27FC236}">
                <a16:creationId xmlns:a16="http://schemas.microsoft.com/office/drawing/2014/main" id="{DD7611FF-CBEA-2FAB-9AFB-943D081C7881}"/>
              </a:ext>
            </a:extLst>
          </p:cNvPr>
          <p:cNvSpPr/>
          <p:nvPr userDrawn="1"/>
        </p:nvSpPr>
        <p:spPr>
          <a:xfrm rot="13497296">
            <a:off x="2709151"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2522DBAE-396B-91ED-574F-4FA6B595BA7F}"/>
              </a:ext>
            </a:extLst>
          </p:cNvPr>
          <p:cNvSpPr>
            <a:spLocks noGrp="1"/>
          </p:cNvSpPr>
          <p:nvPr>
            <p:ph idx="23"/>
          </p:nvPr>
        </p:nvSpPr>
        <p:spPr>
          <a:xfrm>
            <a:off x="3319183"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9">
            <a:extLst>
              <a:ext uri="{FF2B5EF4-FFF2-40B4-BE49-F238E27FC236}">
                <a16:creationId xmlns:a16="http://schemas.microsoft.com/office/drawing/2014/main" id="{5A03EDC8-0FF3-90CC-0EA3-E4A82E343CE6}"/>
              </a:ext>
            </a:extLst>
          </p:cNvPr>
          <p:cNvSpPr>
            <a:spLocks noGrp="1"/>
          </p:cNvSpPr>
          <p:nvPr>
            <p:ph type="body" sz="quarter" idx="24"/>
          </p:nvPr>
        </p:nvSpPr>
        <p:spPr>
          <a:xfrm>
            <a:off x="3325532"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1" name="Right Triangle 20">
            <a:extLst>
              <a:ext uri="{FF2B5EF4-FFF2-40B4-BE49-F238E27FC236}">
                <a16:creationId xmlns:a16="http://schemas.microsoft.com/office/drawing/2014/main" id="{9631AA4C-2D97-9D70-33D5-022070284170}"/>
              </a:ext>
            </a:extLst>
          </p:cNvPr>
          <p:cNvSpPr/>
          <p:nvPr userDrawn="1"/>
        </p:nvSpPr>
        <p:spPr>
          <a:xfrm rot="13497296">
            <a:off x="5571133"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a:extLst>
              <a:ext uri="{FF2B5EF4-FFF2-40B4-BE49-F238E27FC236}">
                <a16:creationId xmlns:a16="http://schemas.microsoft.com/office/drawing/2014/main" id="{D9FB8AC2-0C1F-EE3A-2196-E87FAF54A303}"/>
              </a:ext>
            </a:extLst>
          </p:cNvPr>
          <p:cNvSpPr>
            <a:spLocks noGrp="1"/>
          </p:cNvSpPr>
          <p:nvPr>
            <p:ph idx="25"/>
          </p:nvPr>
        </p:nvSpPr>
        <p:spPr>
          <a:xfrm>
            <a:off x="6181165"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9">
            <a:extLst>
              <a:ext uri="{FF2B5EF4-FFF2-40B4-BE49-F238E27FC236}">
                <a16:creationId xmlns:a16="http://schemas.microsoft.com/office/drawing/2014/main" id="{24A923EE-26FC-76F4-DD9A-14B74FE9912B}"/>
              </a:ext>
            </a:extLst>
          </p:cNvPr>
          <p:cNvSpPr>
            <a:spLocks noGrp="1"/>
          </p:cNvSpPr>
          <p:nvPr>
            <p:ph type="body" sz="quarter" idx="26"/>
          </p:nvPr>
        </p:nvSpPr>
        <p:spPr>
          <a:xfrm>
            <a:off x="6187514"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4" name="Right Triangle 23">
            <a:extLst>
              <a:ext uri="{FF2B5EF4-FFF2-40B4-BE49-F238E27FC236}">
                <a16:creationId xmlns:a16="http://schemas.microsoft.com/office/drawing/2014/main" id="{1BDD7212-A877-06F1-1C7C-441D3DE9CCD8}"/>
              </a:ext>
            </a:extLst>
          </p:cNvPr>
          <p:cNvSpPr/>
          <p:nvPr userDrawn="1"/>
        </p:nvSpPr>
        <p:spPr>
          <a:xfrm rot="13497296">
            <a:off x="8433115"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a:extLst>
              <a:ext uri="{FF2B5EF4-FFF2-40B4-BE49-F238E27FC236}">
                <a16:creationId xmlns:a16="http://schemas.microsoft.com/office/drawing/2014/main" id="{C3F8FD7D-972C-89E4-3A7D-5E470494EEF9}"/>
              </a:ext>
            </a:extLst>
          </p:cNvPr>
          <p:cNvSpPr>
            <a:spLocks noGrp="1"/>
          </p:cNvSpPr>
          <p:nvPr>
            <p:ph idx="27"/>
          </p:nvPr>
        </p:nvSpPr>
        <p:spPr>
          <a:xfrm>
            <a:off x="9043147"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9">
            <a:extLst>
              <a:ext uri="{FF2B5EF4-FFF2-40B4-BE49-F238E27FC236}">
                <a16:creationId xmlns:a16="http://schemas.microsoft.com/office/drawing/2014/main" id="{6C3AC0E9-E34A-0252-08CA-769E525E1205}"/>
              </a:ext>
            </a:extLst>
          </p:cNvPr>
          <p:cNvSpPr>
            <a:spLocks noGrp="1"/>
          </p:cNvSpPr>
          <p:nvPr>
            <p:ph type="body" sz="quarter" idx="28"/>
          </p:nvPr>
        </p:nvSpPr>
        <p:spPr>
          <a:xfrm>
            <a:off x="9049496"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7" name="Right Triangle 26">
            <a:extLst>
              <a:ext uri="{FF2B5EF4-FFF2-40B4-BE49-F238E27FC236}">
                <a16:creationId xmlns:a16="http://schemas.microsoft.com/office/drawing/2014/main" id="{6942F93E-AABB-BF78-376F-76EABD6659A4}"/>
              </a:ext>
            </a:extLst>
          </p:cNvPr>
          <p:cNvSpPr/>
          <p:nvPr userDrawn="1"/>
        </p:nvSpPr>
        <p:spPr>
          <a:xfrm rot="13497296">
            <a:off x="11295097"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4674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nd Chart">
    <p:bg>
      <p:bgPr>
        <a:solidFill>
          <a:schemeClr val="bg1"/>
        </a:solid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A903039D-5CDF-3A8E-B3FD-771D6FB464D9}"/>
              </a:ext>
            </a:extLst>
          </p:cNvPr>
          <p:cNvSpPr>
            <a:spLocks noGrp="1"/>
          </p:cNvSpPr>
          <p:nvPr>
            <p:ph type="chart" sz="quarter" idx="15"/>
          </p:nvPr>
        </p:nvSpPr>
        <p:spPr>
          <a:xfrm>
            <a:off x="4356000" y="1620000"/>
            <a:ext cx="7331075" cy="4320000"/>
          </a:xfrm>
        </p:spPr>
        <p:txBody>
          <a:bodyPr/>
          <a:lstStyle/>
          <a:p>
            <a:endParaRPr lang="en-GB"/>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lvl1pPr>
              <a:lnSpc>
                <a:spcPct val="100000"/>
              </a:lnSpc>
              <a:spcAft>
                <a:spcPts val="500"/>
              </a:spcAft>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Text Placeholder 10">
            <a:extLst>
              <a:ext uri="{FF2B5EF4-FFF2-40B4-BE49-F238E27FC236}">
                <a16:creationId xmlns:a16="http://schemas.microsoft.com/office/drawing/2014/main" id="{0AF4488D-3A42-E493-0B7F-A5DC649555A5}"/>
              </a:ext>
            </a:extLst>
          </p:cNvPr>
          <p:cNvSpPr>
            <a:spLocks noGrp="1"/>
          </p:cNvSpPr>
          <p:nvPr>
            <p:ph type="body" sz="quarter" idx="14"/>
          </p:nvPr>
        </p:nvSpPr>
        <p:spPr>
          <a:xfrm>
            <a:off x="4356000" y="1620000"/>
            <a:ext cx="2165350" cy="732512"/>
          </a:xfrm>
        </p:spPr>
        <p:txBody>
          <a:bodyPr/>
          <a:lstStyle>
            <a:lvl1pPr>
              <a:lnSpc>
                <a:spcPct val="100000"/>
              </a:lnSpc>
              <a:spcAft>
                <a:spcPts val="0"/>
              </a:spcAft>
              <a:defRPr sz="1000">
                <a:solidFill>
                  <a:schemeClr val="accent1"/>
                </a:solidFill>
              </a:defRPr>
            </a:lvl1pPr>
            <a:lvl2pPr>
              <a:lnSpc>
                <a:spcPct val="115000"/>
              </a:lnSpc>
              <a:spcAft>
                <a:spcPts val="0"/>
              </a:spcAft>
              <a:defRPr sz="1000">
                <a:solidFill>
                  <a:schemeClr val="accent1"/>
                </a:solidFill>
              </a:defRPr>
            </a:lvl2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2CC23433-F136-9A24-6283-A2F3234C5249}"/>
              </a:ext>
            </a:extLst>
          </p:cNvPr>
          <p:cNvCxnSpPr>
            <a:cxnSpLocks/>
          </p:cNvCxnSpPr>
          <p:nvPr userDrawn="1"/>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583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6157416" y="1620000"/>
            <a:ext cx="3600000" cy="4320000"/>
          </a:xfrm>
        </p:spPr>
        <p:txBody>
          <a:bodyPr/>
          <a:lstStyle>
            <a:lvl1pPr>
              <a:lnSpc>
                <a:spcPct val="100000"/>
              </a:lnSpc>
              <a:spcAft>
                <a:spcPts val="500"/>
              </a:spcAft>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able Placeholder 8">
            <a:extLst>
              <a:ext uri="{FF2B5EF4-FFF2-40B4-BE49-F238E27FC236}">
                <a16:creationId xmlns:a16="http://schemas.microsoft.com/office/drawing/2014/main" id="{18203D6C-51F3-A438-A524-EF9444ABB293}"/>
              </a:ext>
            </a:extLst>
          </p:cNvPr>
          <p:cNvSpPr>
            <a:spLocks noGrp="1"/>
          </p:cNvSpPr>
          <p:nvPr>
            <p:ph type="tbl" sz="quarter" idx="14"/>
          </p:nvPr>
        </p:nvSpPr>
        <p:spPr>
          <a:xfrm>
            <a:off x="468000" y="1619250"/>
            <a:ext cx="5521325" cy="4781550"/>
          </a:xfrm>
        </p:spPr>
        <p:txBody>
          <a:bodyPr/>
          <a:lstStyle>
            <a:lvl1pPr>
              <a:defRPr sz="800" b="0">
                <a:solidFill>
                  <a:schemeClr val="accent1"/>
                </a:solidFill>
              </a:defRPr>
            </a:lvl1pPr>
          </a:lstStyle>
          <a:p>
            <a:endParaRPr lang="en-GB"/>
          </a:p>
        </p:txBody>
      </p:sp>
    </p:spTree>
    <p:extLst>
      <p:ext uri="{BB962C8B-B14F-4D97-AF65-F5344CB8AC3E}">
        <p14:creationId xmlns:p14="http://schemas.microsoft.com/office/powerpoint/2010/main" val="2072738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rganis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946176" y="1289713"/>
            <a:ext cx="2299647" cy="518615"/>
          </a:xfrm>
        </p:spPr>
        <p:txBody>
          <a:bodyPr/>
          <a:lstStyle>
            <a:lvl1pPr algn="ctr">
              <a:lnSpc>
                <a:spcPct val="100000"/>
              </a:lnSpc>
              <a:spcAft>
                <a:spcPts val="0"/>
              </a:spcAft>
              <a:defRPr sz="1000">
                <a:solidFill>
                  <a:schemeClr val="accent1"/>
                </a:solidFill>
              </a:defRPr>
            </a:lvl1pPr>
            <a:lvl2pPr algn="ctr">
              <a:lnSpc>
                <a:spcPct val="100000"/>
              </a:lnSpc>
              <a:spcAft>
                <a:spcPts val="0"/>
              </a:spcAft>
              <a:defRPr sz="1000">
                <a:solidFill>
                  <a:schemeClr val="accent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1351769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1A2CB-791B-F9F4-A73E-30B7A7449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1206000" y="1924334"/>
            <a:ext cx="2520000" cy="936000"/>
          </a:xfrm>
          <a:prstGeom prst="rect">
            <a:avLst/>
          </a:prstGeom>
          <a:ln w="12700">
            <a:noFill/>
          </a:ln>
        </p:spPr>
        <p:txBody>
          <a:bodyPr/>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2">
            <a:extLst>
              <a:ext uri="{FF2B5EF4-FFF2-40B4-BE49-F238E27FC236}">
                <a16:creationId xmlns:a16="http://schemas.microsoft.com/office/drawing/2014/main" id="{47593BA2-636B-5AE6-1995-C55F8DF9512F}"/>
              </a:ext>
            </a:extLst>
          </p:cNvPr>
          <p:cNvSpPr>
            <a:spLocks noGrp="1"/>
          </p:cNvSpPr>
          <p:nvPr>
            <p:ph idx="15"/>
          </p:nvPr>
        </p:nvSpPr>
        <p:spPr>
          <a:xfrm>
            <a:off x="2556001" y="3456000"/>
            <a:ext cx="2520000" cy="936000"/>
          </a:xfrm>
          <a:prstGeom prst="rect">
            <a:avLst/>
          </a:prstGeom>
          <a:ln w="12700">
            <a:noFill/>
          </a:ln>
        </p:spPr>
        <p:txBody>
          <a:bodyPr anchor="b" anchorCtr="0"/>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2883686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B">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41591-73E8-306D-8FC9-A1C08E6420F7}"/>
              </a:ext>
            </a:extLst>
          </p:cNvPr>
          <p:cNvSpPr/>
          <p:nvPr userDrawn="1"/>
        </p:nvSpPr>
        <p:spPr>
          <a:xfrm>
            <a:off x="0" y="1376855"/>
            <a:ext cx="12192000" cy="4104000"/>
          </a:xfrm>
          <a:prstGeom prst="rect">
            <a:avLst/>
          </a:prstGeom>
          <a:solidFill>
            <a:srgbClr val="ED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662A02C-A04D-FBB7-BF0B-B8231CDC2DD0}"/>
              </a:ext>
            </a:extLst>
          </p:cNvPr>
          <p:cNvCxnSpPr>
            <a:cxnSpLocks/>
          </p:cNvCxnSpPr>
          <p:nvPr userDrawn="1"/>
        </p:nvCxnSpPr>
        <p:spPr>
          <a:xfrm>
            <a:off x="0" y="3428855"/>
            <a:ext cx="12192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71305" y="1566042"/>
            <a:ext cx="929262" cy="1030018"/>
          </a:xfrm>
          <a:prstGeom prst="callout1">
            <a:avLst>
              <a:gd name="adj1" fmla="val 109544"/>
              <a:gd name="adj2" fmla="val 50055"/>
              <a:gd name="adj3" fmla="val 135472"/>
              <a:gd name="adj4" fmla="val 50163"/>
            </a:avLst>
          </a:prstGeom>
          <a:ln w="12700">
            <a:solidFill>
              <a:schemeClr val="accent5"/>
            </a:solidFill>
          </a:ln>
        </p:spPr>
        <p:txBody>
          <a:bodyPr anchor="b"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0" name="Content Placeholder 2">
            <a:extLst>
              <a:ext uri="{FF2B5EF4-FFF2-40B4-BE49-F238E27FC236}">
                <a16:creationId xmlns:a16="http://schemas.microsoft.com/office/drawing/2014/main" id="{880AF35B-6B20-9986-8512-70E89A206D79}"/>
              </a:ext>
            </a:extLst>
          </p:cNvPr>
          <p:cNvSpPr>
            <a:spLocks noGrp="1"/>
          </p:cNvSpPr>
          <p:nvPr>
            <p:ph idx="14"/>
          </p:nvPr>
        </p:nvSpPr>
        <p:spPr>
          <a:xfrm>
            <a:off x="471305" y="4235668"/>
            <a:ext cx="929262" cy="1030018"/>
          </a:xfrm>
          <a:prstGeom prst="callout1">
            <a:avLst>
              <a:gd name="adj1" fmla="val -8992"/>
              <a:gd name="adj2" fmla="val 50092"/>
              <a:gd name="adj3" fmla="val -34071"/>
              <a:gd name="adj4" fmla="val 50075"/>
            </a:avLst>
          </a:prstGeom>
          <a:ln w="12700">
            <a:solidFill>
              <a:schemeClr val="accent5"/>
            </a:solidFill>
          </a:ln>
        </p:spPr>
        <p:txBody>
          <a:bodyPr anchor="t"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GB"/>
              <a:t>Click to edit Master text styles</a:t>
            </a:r>
          </a:p>
          <a:p>
            <a:pPr lvl="1"/>
            <a:r>
              <a:rPr lang="en-GB"/>
              <a:t>Second level</a:t>
            </a:r>
          </a:p>
        </p:txBody>
      </p:sp>
      <p:sp>
        <p:nvSpPr>
          <p:cNvPr id="16" name="Text Placeholder 15">
            <a:extLst>
              <a:ext uri="{FF2B5EF4-FFF2-40B4-BE49-F238E27FC236}">
                <a16:creationId xmlns:a16="http://schemas.microsoft.com/office/drawing/2014/main" id="{1A5E28BD-30C7-32CB-7CB9-A88291E53AFF}"/>
              </a:ext>
            </a:extLst>
          </p:cNvPr>
          <p:cNvSpPr>
            <a:spLocks noGrp="1"/>
          </p:cNvSpPr>
          <p:nvPr>
            <p:ph type="body" sz="quarter" idx="15" hasCustomPrompt="1"/>
          </p:nvPr>
        </p:nvSpPr>
        <p:spPr>
          <a:xfrm>
            <a:off x="534751" y="3148013"/>
            <a:ext cx="552450" cy="552450"/>
          </a:xfrm>
          <a:prstGeom prst="ellipse">
            <a:avLst/>
          </a:prstGeom>
          <a:solidFill>
            <a:schemeClr val="accent1"/>
          </a:solidFill>
          <a:ln w="38100">
            <a:solidFill>
              <a:srgbClr val="F6F8F8"/>
            </a:solidFill>
          </a:ln>
        </p:spPr>
        <p:txBody>
          <a:bodyPr anchor="ctr"/>
          <a:lstStyle>
            <a:lvl1pPr algn="ctr">
              <a:defRPr sz="1200" cap="all" spc="-20" baseline="0">
                <a:solidFill>
                  <a:schemeClr val="bg1"/>
                </a:solidFill>
              </a:defRPr>
            </a:lvl1pPr>
          </a:lstStyle>
          <a:p>
            <a:pPr lvl="0"/>
            <a:r>
              <a:rPr lang="en-GB"/>
              <a:t>XXX</a:t>
            </a:r>
          </a:p>
        </p:txBody>
      </p:sp>
    </p:spTree>
    <p:extLst>
      <p:ext uri="{BB962C8B-B14F-4D97-AF65-F5344CB8AC3E}">
        <p14:creationId xmlns:p14="http://schemas.microsoft.com/office/powerpoint/2010/main" val="245880161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2022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1944688" y="1584000"/>
            <a:ext cx="7020000" cy="4320000"/>
          </a:xfrm>
        </p:spPr>
        <p:txBody>
          <a:bodyPr/>
          <a:lstStyle>
            <a:lvl1pPr>
              <a:lnSpc>
                <a:spcPct val="83000"/>
              </a:lnSpc>
              <a:spcAft>
                <a:spcPts val="1200"/>
              </a:spcAft>
              <a:defRPr sz="4800" spc="0" baseline="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Picture Placeholder 35">
            <a:extLst>
              <a:ext uri="{FF2B5EF4-FFF2-40B4-BE49-F238E27FC236}">
                <a16:creationId xmlns:a16="http://schemas.microsoft.com/office/drawing/2014/main" id="{60B5B3A6-DEBE-EA94-FC1E-0931717140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 r="96"/>
          <a:stretch>
            <a:fillRect/>
          </a:stretch>
        </p:blipFill>
        <p:spPr>
          <a:xfrm>
            <a:off x="787003" y="1609999"/>
            <a:ext cx="1002899" cy="780032"/>
          </a:xfrm>
          <a:prstGeom prst="rect">
            <a:avLst/>
          </a:prstGeom>
        </p:spPr>
      </p:pic>
    </p:spTree>
    <p:extLst>
      <p:ext uri="{BB962C8B-B14F-4D97-AF65-F5344CB8AC3E}">
        <p14:creationId xmlns:p14="http://schemas.microsoft.com/office/powerpoint/2010/main" val="2202102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2022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468000" y="1620000"/>
            <a:ext cx="5834418" cy="3009757"/>
          </a:xfrm>
        </p:spPr>
        <p:txBody>
          <a:bodyPr/>
          <a:lstStyle>
            <a:lvl1pPr>
              <a:lnSpc>
                <a:spcPct val="83000"/>
              </a:lnSpc>
              <a:spcAft>
                <a:spcPts val="1200"/>
              </a:spcAft>
              <a:defRPr sz="480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Graphic 5">
            <a:extLst>
              <a:ext uri="{FF2B5EF4-FFF2-40B4-BE49-F238E27FC236}">
                <a16:creationId xmlns:a16="http://schemas.microsoft.com/office/drawing/2014/main" id="{94ECBA1F-1FF1-B084-287C-EA5EDDBC6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8400" y="1620000"/>
            <a:ext cx="2779200" cy="2490649"/>
          </a:xfrm>
          <a:prstGeom prst="rect">
            <a:avLst/>
          </a:prstGeom>
        </p:spPr>
      </p:pic>
    </p:spTree>
    <p:extLst>
      <p:ext uri="{BB962C8B-B14F-4D97-AF65-F5344CB8AC3E}">
        <p14:creationId xmlns:p14="http://schemas.microsoft.com/office/powerpoint/2010/main" val="42803770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8" name="Strapline">
            <a:extLst>
              <a:ext uri="{FF2B5EF4-FFF2-40B4-BE49-F238E27FC236}">
                <a16:creationId xmlns:a16="http://schemas.microsoft.com/office/drawing/2014/main" id="{5C3934C5-1976-798C-D92B-8F0D589BBF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257" y="3078804"/>
            <a:ext cx="3964933" cy="815934"/>
          </a:xfrm>
          <a:prstGeom prst="rect">
            <a:avLst/>
          </a:prstGeom>
        </p:spPr>
      </p:pic>
      <p:pic>
        <p:nvPicPr>
          <p:cNvPr id="6" name="Logo">
            <a:extLst>
              <a:ext uri="{FF2B5EF4-FFF2-40B4-BE49-F238E27FC236}">
                <a16:creationId xmlns:a16="http://schemas.microsoft.com/office/drawing/2014/main" id="{B2F2870A-043B-D2A7-B3B2-5F844732C2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57200"/>
            <a:ext cx="3067050" cy="514350"/>
          </a:xfrm>
          <a:prstGeom prst="rect">
            <a:avLst/>
          </a:prstGeom>
        </p:spPr>
      </p:pic>
      <p:pic>
        <p:nvPicPr>
          <p:cNvPr id="4" name="Picture 3">
            <a:extLst>
              <a:ext uri="{FF2B5EF4-FFF2-40B4-BE49-F238E27FC236}">
                <a16:creationId xmlns:a16="http://schemas.microsoft.com/office/drawing/2014/main" id="{FACA969C-72B6-7853-ABD4-2A3D6AD48E6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00" y="-1"/>
            <a:ext cx="12200400" cy="6862724"/>
          </a:xfrm>
          <a:prstGeom prst="rect">
            <a:avLst/>
          </a:prstGeom>
        </p:spPr>
      </p:pic>
    </p:spTree>
    <p:extLst>
      <p:ext uri="{BB962C8B-B14F-4D97-AF65-F5344CB8AC3E}">
        <p14:creationId xmlns:p14="http://schemas.microsoft.com/office/powerpoint/2010/main" val="3742615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6" name="Text Placeholder 7">
            <a:extLst>
              <a:ext uri="{FF2B5EF4-FFF2-40B4-BE49-F238E27FC236}">
                <a16:creationId xmlns:a16="http://schemas.microsoft.com/office/drawing/2014/main" id="{B49B532A-C596-3B5D-3D18-9EEC7D560A5D}"/>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68566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green">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7ADFA7-1087-5A01-33BE-2F300C0F51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620500" cy="3419475"/>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024916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3364754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803DF9-511A-5EC2-B1A9-E098B64419FC}"/>
              </a:ext>
            </a:extLst>
          </p:cNvPr>
          <p:cNvSpPr>
            <a:spLocks noGrp="1"/>
          </p:cNvSpPr>
          <p:nvPr>
            <p:ph type="ftr" sz="quarter" idx="11"/>
          </p:nvPr>
        </p:nvSpPr>
        <p:spPr/>
        <p:txBody>
          <a:bodyPr/>
          <a:lstStyle/>
          <a:p>
            <a:r>
              <a:rPr lang="en-GB"/>
              <a:t>© 2022 Association for Project Management</a:t>
            </a:r>
          </a:p>
        </p:txBody>
      </p:sp>
      <p:sp>
        <p:nvSpPr>
          <p:cNvPr id="4" name="Slide Number Placeholder 3">
            <a:extLst>
              <a:ext uri="{FF2B5EF4-FFF2-40B4-BE49-F238E27FC236}">
                <a16:creationId xmlns:a16="http://schemas.microsoft.com/office/drawing/2014/main" id="{9712CC0E-96AF-2A9B-83AE-CEABDA1E36A9}"/>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3345768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rgbClr val="DFE0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Picture Placeholder 8">
            <a:extLst>
              <a:ext uri="{FF2B5EF4-FFF2-40B4-BE49-F238E27FC236}">
                <a16:creationId xmlns:a16="http://schemas.microsoft.com/office/drawing/2014/main" id="{ED6552F7-2314-1306-C7D9-DF55454D2321}"/>
              </a:ext>
            </a:extLst>
          </p:cNvPr>
          <p:cNvSpPr>
            <a:spLocks noGrp="1"/>
          </p:cNvSpPr>
          <p:nvPr>
            <p:ph type="pic" sz="quarter" idx="14"/>
          </p:nvPr>
        </p:nvSpPr>
        <p:spPr>
          <a:xfrm>
            <a:off x="468000" y="1619250"/>
            <a:ext cx="1187450" cy="900112"/>
          </a:xfrm>
          <a:solidFill>
            <a:schemeClr val="bg1"/>
          </a:solidFill>
        </p:spPr>
        <p:txBody>
          <a:bodyPr/>
          <a:lstStyle>
            <a:lvl1pPr>
              <a:defRPr sz="1000" b="0"/>
            </a:lvl1pPr>
          </a:lstStyle>
          <a:p>
            <a:endParaRPr lang="en-GB"/>
          </a:p>
        </p:txBody>
      </p:sp>
      <p:sp>
        <p:nvSpPr>
          <p:cNvPr id="12" name="Picture Placeholder 8">
            <a:extLst>
              <a:ext uri="{FF2B5EF4-FFF2-40B4-BE49-F238E27FC236}">
                <a16:creationId xmlns:a16="http://schemas.microsoft.com/office/drawing/2014/main" id="{1145EB80-E701-C88D-02FA-437FE327A279}"/>
              </a:ext>
            </a:extLst>
          </p:cNvPr>
          <p:cNvSpPr>
            <a:spLocks noGrp="1"/>
          </p:cNvSpPr>
          <p:nvPr>
            <p:ph type="pic" sz="quarter" idx="15"/>
          </p:nvPr>
        </p:nvSpPr>
        <p:spPr>
          <a:xfrm>
            <a:off x="468000" y="2759075"/>
            <a:ext cx="1187450" cy="900112"/>
          </a:xfrm>
          <a:solidFill>
            <a:schemeClr val="bg1"/>
          </a:solidFill>
        </p:spPr>
        <p:txBody>
          <a:bodyPr/>
          <a:lstStyle>
            <a:lvl1pPr>
              <a:defRPr sz="1000" b="0"/>
            </a:lvl1pPr>
          </a:lstStyle>
          <a:p>
            <a:endParaRPr lang="en-GB"/>
          </a:p>
        </p:txBody>
      </p:sp>
      <p:sp>
        <p:nvSpPr>
          <p:cNvPr id="13" name="Picture Placeholder 8">
            <a:extLst>
              <a:ext uri="{FF2B5EF4-FFF2-40B4-BE49-F238E27FC236}">
                <a16:creationId xmlns:a16="http://schemas.microsoft.com/office/drawing/2014/main" id="{2ADAE537-FB49-2E3D-4AD7-844BC402ACFA}"/>
              </a:ext>
            </a:extLst>
          </p:cNvPr>
          <p:cNvSpPr>
            <a:spLocks noGrp="1"/>
          </p:cNvSpPr>
          <p:nvPr>
            <p:ph type="pic" sz="quarter" idx="16"/>
          </p:nvPr>
        </p:nvSpPr>
        <p:spPr>
          <a:xfrm>
            <a:off x="468000" y="3898900"/>
            <a:ext cx="1187450" cy="900112"/>
          </a:xfrm>
          <a:solidFill>
            <a:schemeClr val="bg1"/>
          </a:solidFill>
        </p:spPr>
        <p:txBody>
          <a:bodyPr/>
          <a:lstStyle>
            <a:lvl1pPr>
              <a:defRPr sz="1000" b="0"/>
            </a:lvl1pPr>
          </a:lstStyle>
          <a:p>
            <a:endParaRPr lang="en-GB"/>
          </a:p>
        </p:txBody>
      </p:sp>
      <p:sp>
        <p:nvSpPr>
          <p:cNvPr id="14" name="Picture Placeholder 8">
            <a:extLst>
              <a:ext uri="{FF2B5EF4-FFF2-40B4-BE49-F238E27FC236}">
                <a16:creationId xmlns:a16="http://schemas.microsoft.com/office/drawing/2014/main" id="{2F57D99A-D757-0046-C580-F5C066F8B054}"/>
              </a:ext>
            </a:extLst>
          </p:cNvPr>
          <p:cNvSpPr>
            <a:spLocks noGrp="1"/>
          </p:cNvSpPr>
          <p:nvPr>
            <p:ph type="pic" sz="quarter" idx="17"/>
          </p:nvPr>
        </p:nvSpPr>
        <p:spPr>
          <a:xfrm>
            <a:off x="468000" y="5038726"/>
            <a:ext cx="1187450" cy="900112"/>
          </a:xfrm>
          <a:solidFill>
            <a:schemeClr val="bg1"/>
          </a:solidFill>
        </p:spPr>
        <p:txBody>
          <a:bodyPr/>
          <a:lstStyle>
            <a:lvl1pPr>
              <a:defRPr sz="1000" b="0"/>
            </a:lvl1pPr>
          </a:lstStyle>
          <a:p>
            <a:endParaRPr lang="en-GB"/>
          </a:p>
        </p:txBody>
      </p:sp>
      <p:sp>
        <p:nvSpPr>
          <p:cNvPr id="16" name="Picture Placeholder 8">
            <a:extLst>
              <a:ext uri="{FF2B5EF4-FFF2-40B4-BE49-F238E27FC236}">
                <a16:creationId xmlns:a16="http://schemas.microsoft.com/office/drawing/2014/main" id="{FC2F2385-57DB-A747-6B29-295BC9B9AD71}"/>
              </a:ext>
            </a:extLst>
          </p:cNvPr>
          <p:cNvSpPr>
            <a:spLocks noGrp="1"/>
          </p:cNvSpPr>
          <p:nvPr>
            <p:ph type="pic" sz="quarter" idx="19"/>
          </p:nvPr>
        </p:nvSpPr>
        <p:spPr>
          <a:xfrm>
            <a:off x="1724769" y="1619250"/>
            <a:ext cx="1187450" cy="900112"/>
          </a:xfrm>
          <a:solidFill>
            <a:schemeClr val="bg1"/>
          </a:solidFill>
        </p:spPr>
        <p:txBody>
          <a:bodyPr/>
          <a:lstStyle>
            <a:lvl1pPr>
              <a:defRPr sz="1000" b="0"/>
            </a:lvl1pPr>
          </a:lstStyle>
          <a:p>
            <a:endParaRPr lang="en-GB"/>
          </a:p>
        </p:txBody>
      </p:sp>
      <p:sp>
        <p:nvSpPr>
          <p:cNvPr id="17" name="Picture Placeholder 8">
            <a:extLst>
              <a:ext uri="{FF2B5EF4-FFF2-40B4-BE49-F238E27FC236}">
                <a16:creationId xmlns:a16="http://schemas.microsoft.com/office/drawing/2014/main" id="{C0B5FB23-4AF3-7B08-960E-7265334DBF6E}"/>
              </a:ext>
            </a:extLst>
          </p:cNvPr>
          <p:cNvSpPr>
            <a:spLocks noGrp="1"/>
          </p:cNvSpPr>
          <p:nvPr>
            <p:ph type="pic" sz="quarter" idx="20"/>
          </p:nvPr>
        </p:nvSpPr>
        <p:spPr>
          <a:xfrm>
            <a:off x="1724769" y="2759075"/>
            <a:ext cx="1187450" cy="900112"/>
          </a:xfrm>
          <a:solidFill>
            <a:schemeClr val="bg1"/>
          </a:solidFill>
        </p:spPr>
        <p:txBody>
          <a:bodyPr/>
          <a:lstStyle>
            <a:lvl1pPr>
              <a:defRPr sz="1000" b="0"/>
            </a:lvl1pPr>
          </a:lstStyle>
          <a:p>
            <a:endParaRPr lang="en-GB"/>
          </a:p>
        </p:txBody>
      </p:sp>
      <p:sp>
        <p:nvSpPr>
          <p:cNvPr id="18" name="Picture Placeholder 8">
            <a:extLst>
              <a:ext uri="{FF2B5EF4-FFF2-40B4-BE49-F238E27FC236}">
                <a16:creationId xmlns:a16="http://schemas.microsoft.com/office/drawing/2014/main" id="{EE6D3B0E-810B-C320-1859-43DE5C800F5E}"/>
              </a:ext>
            </a:extLst>
          </p:cNvPr>
          <p:cNvSpPr>
            <a:spLocks noGrp="1"/>
          </p:cNvSpPr>
          <p:nvPr>
            <p:ph type="pic" sz="quarter" idx="21"/>
          </p:nvPr>
        </p:nvSpPr>
        <p:spPr>
          <a:xfrm>
            <a:off x="1724769" y="3898900"/>
            <a:ext cx="1187450" cy="900112"/>
          </a:xfrm>
          <a:solidFill>
            <a:schemeClr val="bg1"/>
          </a:solidFill>
        </p:spPr>
        <p:txBody>
          <a:bodyPr/>
          <a:lstStyle>
            <a:lvl1pPr>
              <a:defRPr sz="1000" b="0"/>
            </a:lvl1pPr>
          </a:lstStyle>
          <a:p>
            <a:endParaRPr lang="en-GB"/>
          </a:p>
        </p:txBody>
      </p:sp>
      <p:sp>
        <p:nvSpPr>
          <p:cNvPr id="19" name="Picture Placeholder 8">
            <a:extLst>
              <a:ext uri="{FF2B5EF4-FFF2-40B4-BE49-F238E27FC236}">
                <a16:creationId xmlns:a16="http://schemas.microsoft.com/office/drawing/2014/main" id="{FABFC5D8-BB46-4284-97DC-B113DFC73111}"/>
              </a:ext>
            </a:extLst>
          </p:cNvPr>
          <p:cNvSpPr>
            <a:spLocks noGrp="1"/>
          </p:cNvSpPr>
          <p:nvPr>
            <p:ph type="pic" sz="quarter" idx="22"/>
          </p:nvPr>
        </p:nvSpPr>
        <p:spPr>
          <a:xfrm>
            <a:off x="1724769" y="5038726"/>
            <a:ext cx="1187450" cy="900112"/>
          </a:xfrm>
          <a:solidFill>
            <a:schemeClr val="bg1"/>
          </a:solidFill>
        </p:spPr>
        <p:txBody>
          <a:bodyPr/>
          <a:lstStyle>
            <a:lvl1pPr>
              <a:defRPr sz="1000" b="0"/>
            </a:lvl1pPr>
          </a:lstStyle>
          <a:p>
            <a:endParaRPr lang="en-GB"/>
          </a:p>
        </p:txBody>
      </p:sp>
      <p:sp>
        <p:nvSpPr>
          <p:cNvPr id="21" name="Picture Placeholder 8">
            <a:extLst>
              <a:ext uri="{FF2B5EF4-FFF2-40B4-BE49-F238E27FC236}">
                <a16:creationId xmlns:a16="http://schemas.microsoft.com/office/drawing/2014/main" id="{457436CE-0F3A-C0C5-58ED-817C3F0F4D8B}"/>
              </a:ext>
            </a:extLst>
          </p:cNvPr>
          <p:cNvSpPr>
            <a:spLocks noGrp="1"/>
          </p:cNvSpPr>
          <p:nvPr>
            <p:ph type="pic" sz="quarter" idx="24"/>
          </p:nvPr>
        </p:nvSpPr>
        <p:spPr>
          <a:xfrm>
            <a:off x="2985138" y="1619250"/>
            <a:ext cx="1187450" cy="900112"/>
          </a:xfrm>
          <a:solidFill>
            <a:schemeClr val="bg1"/>
          </a:solidFill>
        </p:spPr>
        <p:txBody>
          <a:bodyPr/>
          <a:lstStyle>
            <a:lvl1pPr>
              <a:defRPr sz="1000" b="0"/>
            </a:lvl1pPr>
          </a:lstStyle>
          <a:p>
            <a:endParaRPr lang="en-GB"/>
          </a:p>
        </p:txBody>
      </p:sp>
      <p:sp>
        <p:nvSpPr>
          <p:cNvPr id="22" name="Picture Placeholder 8">
            <a:extLst>
              <a:ext uri="{FF2B5EF4-FFF2-40B4-BE49-F238E27FC236}">
                <a16:creationId xmlns:a16="http://schemas.microsoft.com/office/drawing/2014/main" id="{6664FCA1-79D8-A9FC-D3F3-361B1FD6D94F}"/>
              </a:ext>
            </a:extLst>
          </p:cNvPr>
          <p:cNvSpPr>
            <a:spLocks noGrp="1"/>
          </p:cNvSpPr>
          <p:nvPr>
            <p:ph type="pic" sz="quarter" idx="25"/>
          </p:nvPr>
        </p:nvSpPr>
        <p:spPr>
          <a:xfrm>
            <a:off x="2985138" y="2759075"/>
            <a:ext cx="1187450" cy="900112"/>
          </a:xfrm>
          <a:solidFill>
            <a:schemeClr val="bg1"/>
          </a:solidFill>
        </p:spPr>
        <p:txBody>
          <a:bodyPr/>
          <a:lstStyle>
            <a:lvl1pPr>
              <a:defRPr sz="1000" b="0"/>
            </a:lvl1pPr>
          </a:lstStyle>
          <a:p>
            <a:endParaRPr lang="en-GB"/>
          </a:p>
        </p:txBody>
      </p:sp>
      <p:sp>
        <p:nvSpPr>
          <p:cNvPr id="23" name="Picture Placeholder 8">
            <a:extLst>
              <a:ext uri="{FF2B5EF4-FFF2-40B4-BE49-F238E27FC236}">
                <a16:creationId xmlns:a16="http://schemas.microsoft.com/office/drawing/2014/main" id="{0EEF28C5-3214-FEA8-C997-0902BF309E3F}"/>
              </a:ext>
            </a:extLst>
          </p:cNvPr>
          <p:cNvSpPr>
            <a:spLocks noGrp="1"/>
          </p:cNvSpPr>
          <p:nvPr>
            <p:ph type="pic" sz="quarter" idx="26"/>
          </p:nvPr>
        </p:nvSpPr>
        <p:spPr>
          <a:xfrm>
            <a:off x="2985138" y="3898900"/>
            <a:ext cx="1187450" cy="900112"/>
          </a:xfrm>
          <a:solidFill>
            <a:schemeClr val="bg1"/>
          </a:solidFill>
        </p:spPr>
        <p:txBody>
          <a:bodyPr/>
          <a:lstStyle>
            <a:lvl1pPr>
              <a:defRPr sz="1000" b="0"/>
            </a:lvl1pPr>
          </a:lstStyle>
          <a:p>
            <a:endParaRPr lang="en-GB"/>
          </a:p>
        </p:txBody>
      </p:sp>
      <p:sp>
        <p:nvSpPr>
          <p:cNvPr id="24" name="Picture Placeholder 8">
            <a:extLst>
              <a:ext uri="{FF2B5EF4-FFF2-40B4-BE49-F238E27FC236}">
                <a16:creationId xmlns:a16="http://schemas.microsoft.com/office/drawing/2014/main" id="{021FFE55-4485-89A9-43DD-0EABA47C8436}"/>
              </a:ext>
            </a:extLst>
          </p:cNvPr>
          <p:cNvSpPr>
            <a:spLocks noGrp="1"/>
          </p:cNvSpPr>
          <p:nvPr>
            <p:ph type="pic" sz="quarter" idx="27"/>
          </p:nvPr>
        </p:nvSpPr>
        <p:spPr>
          <a:xfrm>
            <a:off x="2985138" y="5038726"/>
            <a:ext cx="1187450" cy="900112"/>
          </a:xfrm>
          <a:solidFill>
            <a:schemeClr val="bg1"/>
          </a:solidFill>
        </p:spPr>
        <p:txBody>
          <a:bodyPr/>
          <a:lstStyle>
            <a:lvl1pPr>
              <a:defRPr sz="1000" b="0"/>
            </a:lvl1pPr>
          </a:lstStyle>
          <a:p>
            <a:endParaRPr lang="en-GB"/>
          </a:p>
        </p:txBody>
      </p:sp>
      <p:sp>
        <p:nvSpPr>
          <p:cNvPr id="26" name="Picture Placeholder 8">
            <a:extLst>
              <a:ext uri="{FF2B5EF4-FFF2-40B4-BE49-F238E27FC236}">
                <a16:creationId xmlns:a16="http://schemas.microsoft.com/office/drawing/2014/main" id="{21670CA7-235E-2F87-5E99-E68D843BFF59}"/>
              </a:ext>
            </a:extLst>
          </p:cNvPr>
          <p:cNvSpPr>
            <a:spLocks noGrp="1"/>
          </p:cNvSpPr>
          <p:nvPr>
            <p:ph type="pic" sz="quarter" idx="29"/>
          </p:nvPr>
        </p:nvSpPr>
        <p:spPr>
          <a:xfrm>
            <a:off x="4245507" y="1619250"/>
            <a:ext cx="1187450" cy="900112"/>
          </a:xfrm>
          <a:solidFill>
            <a:schemeClr val="bg1"/>
          </a:solidFill>
        </p:spPr>
        <p:txBody>
          <a:bodyPr/>
          <a:lstStyle>
            <a:lvl1pPr>
              <a:defRPr sz="1000" b="0"/>
            </a:lvl1pPr>
          </a:lstStyle>
          <a:p>
            <a:endParaRPr lang="en-GB"/>
          </a:p>
        </p:txBody>
      </p:sp>
      <p:sp>
        <p:nvSpPr>
          <p:cNvPr id="27" name="Picture Placeholder 8">
            <a:extLst>
              <a:ext uri="{FF2B5EF4-FFF2-40B4-BE49-F238E27FC236}">
                <a16:creationId xmlns:a16="http://schemas.microsoft.com/office/drawing/2014/main" id="{B356E86C-2558-A29A-3ACC-83E70FCB1660}"/>
              </a:ext>
            </a:extLst>
          </p:cNvPr>
          <p:cNvSpPr>
            <a:spLocks noGrp="1"/>
          </p:cNvSpPr>
          <p:nvPr>
            <p:ph type="pic" sz="quarter" idx="30"/>
          </p:nvPr>
        </p:nvSpPr>
        <p:spPr>
          <a:xfrm>
            <a:off x="4245507" y="2759075"/>
            <a:ext cx="1187450" cy="900112"/>
          </a:xfrm>
          <a:solidFill>
            <a:schemeClr val="bg1"/>
          </a:solidFill>
        </p:spPr>
        <p:txBody>
          <a:bodyPr/>
          <a:lstStyle>
            <a:lvl1pPr>
              <a:defRPr sz="1000" b="0"/>
            </a:lvl1pPr>
          </a:lstStyle>
          <a:p>
            <a:endParaRPr lang="en-GB"/>
          </a:p>
        </p:txBody>
      </p:sp>
      <p:sp>
        <p:nvSpPr>
          <p:cNvPr id="28" name="Picture Placeholder 8">
            <a:extLst>
              <a:ext uri="{FF2B5EF4-FFF2-40B4-BE49-F238E27FC236}">
                <a16:creationId xmlns:a16="http://schemas.microsoft.com/office/drawing/2014/main" id="{18B87E8A-4A22-8E28-866B-E00A97773B83}"/>
              </a:ext>
            </a:extLst>
          </p:cNvPr>
          <p:cNvSpPr>
            <a:spLocks noGrp="1"/>
          </p:cNvSpPr>
          <p:nvPr>
            <p:ph type="pic" sz="quarter" idx="31"/>
          </p:nvPr>
        </p:nvSpPr>
        <p:spPr>
          <a:xfrm>
            <a:off x="4245507" y="3898900"/>
            <a:ext cx="1187450" cy="900112"/>
          </a:xfrm>
          <a:solidFill>
            <a:schemeClr val="bg1"/>
          </a:solidFill>
        </p:spPr>
        <p:txBody>
          <a:bodyPr/>
          <a:lstStyle>
            <a:lvl1pPr>
              <a:defRPr sz="1000" b="0"/>
            </a:lvl1pPr>
          </a:lstStyle>
          <a:p>
            <a:endParaRPr lang="en-GB"/>
          </a:p>
        </p:txBody>
      </p:sp>
      <p:sp>
        <p:nvSpPr>
          <p:cNvPr id="29" name="Picture Placeholder 8">
            <a:extLst>
              <a:ext uri="{FF2B5EF4-FFF2-40B4-BE49-F238E27FC236}">
                <a16:creationId xmlns:a16="http://schemas.microsoft.com/office/drawing/2014/main" id="{44786B04-F2E8-20BD-1E52-8D100F53A3F9}"/>
              </a:ext>
            </a:extLst>
          </p:cNvPr>
          <p:cNvSpPr>
            <a:spLocks noGrp="1"/>
          </p:cNvSpPr>
          <p:nvPr>
            <p:ph type="pic" sz="quarter" idx="32"/>
          </p:nvPr>
        </p:nvSpPr>
        <p:spPr>
          <a:xfrm>
            <a:off x="4245507" y="5038726"/>
            <a:ext cx="1187450" cy="900112"/>
          </a:xfrm>
          <a:solidFill>
            <a:schemeClr val="bg1"/>
          </a:solidFill>
        </p:spPr>
        <p:txBody>
          <a:bodyPr/>
          <a:lstStyle>
            <a:lvl1pPr>
              <a:defRPr sz="1000" b="0"/>
            </a:lvl1pPr>
          </a:lstStyle>
          <a:p>
            <a:endParaRPr lang="en-GB"/>
          </a:p>
        </p:txBody>
      </p:sp>
      <p:sp>
        <p:nvSpPr>
          <p:cNvPr id="31" name="Picture Placeholder 8">
            <a:extLst>
              <a:ext uri="{FF2B5EF4-FFF2-40B4-BE49-F238E27FC236}">
                <a16:creationId xmlns:a16="http://schemas.microsoft.com/office/drawing/2014/main" id="{91FF5BCB-6AD5-7F54-0151-5AD3369FE551}"/>
              </a:ext>
            </a:extLst>
          </p:cNvPr>
          <p:cNvSpPr>
            <a:spLocks noGrp="1"/>
          </p:cNvSpPr>
          <p:nvPr>
            <p:ph type="pic" sz="quarter" idx="34"/>
          </p:nvPr>
        </p:nvSpPr>
        <p:spPr>
          <a:xfrm>
            <a:off x="5505876" y="1619250"/>
            <a:ext cx="1187450" cy="900112"/>
          </a:xfrm>
          <a:solidFill>
            <a:schemeClr val="bg1"/>
          </a:solidFill>
        </p:spPr>
        <p:txBody>
          <a:bodyPr/>
          <a:lstStyle>
            <a:lvl1pPr>
              <a:defRPr sz="1000" b="0"/>
            </a:lvl1pPr>
          </a:lstStyle>
          <a:p>
            <a:endParaRPr lang="en-GB"/>
          </a:p>
        </p:txBody>
      </p:sp>
      <p:sp>
        <p:nvSpPr>
          <p:cNvPr id="32" name="Picture Placeholder 8">
            <a:extLst>
              <a:ext uri="{FF2B5EF4-FFF2-40B4-BE49-F238E27FC236}">
                <a16:creationId xmlns:a16="http://schemas.microsoft.com/office/drawing/2014/main" id="{010F67FF-2F93-DAAB-2954-CDDA6D97616A}"/>
              </a:ext>
            </a:extLst>
          </p:cNvPr>
          <p:cNvSpPr>
            <a:spLocks noGrp="1"/>
          </p:cNvSpPr>
          <p:nvPr>
            <p:ph type="pic" sz="quarter" idx="35"/>
          </p:nvPr>
        </p:nvSpPr>
        <p:spPr>
          <a:xfrm>
            <a:off x="5505876" y="2759075"/>
            <a:ext cx="1187450" cy="900112"/>
          </a:xfrm>
          <a:solidFill>
            <a:schemeClr val="bg1"/>
          </a:solidFill>
        </p:spPr>
        <p:txBody>
          <a:bodyPr/>
          <a:lstStyle>
            <a:lvl1pPr>
              <a:defRPr sz="1000" b="0"/>
            </a:lvl1pPr>
          </a:lstStyle>
          <a:p>
            <a:endParaRPr lang="en-GB"/>
          </a:p>
        </p:txBody>
      </p:sp>
      <p:sp>
        <p:nvSpPr>
          <p:cNvPr id="33" name="Picture Placeholder 8">
            <a:extLst>
              <a:ext uri="{FF2B5EF4-FFF2-40B4-BE49-F238E27FC236}">
                <a16:creationId xmlns:a16="http://schemas.microsoft.com/office/drawing/2014/main" id="{C874DCEF-41F0-F613-DF79-81CF09C0621E}"/>
              </a:ext>
            </a:extLst>
          </p:cNvPr>
          <p:cNvSpPr>
            <a:spLocks noGrp="1"/>
          </p:cNvSpPr>
          <p:nvPr>
            <p:ph type="pic" sz="quarter" idx="36"/>
          </p:nvPr>
        </p:nvSpPr>
        <p:spPr>
          <a:xfrm>
            <a:off x="5505876" y="3898900"/>
            <a:ext cx="1187450" cy="900112"/>
          </a:xfrm>
          <a:solidFill>
            <a:schemeClr val="bg1"/>
          </a:solidFill>
        </p:spPr>
        <p:txBody>
          <a:bodyPr/>
          <a:lstStyle>
            <a:lvl1pPr>
              <a:defRPr sz="1000" b="0"/>
            </a:lvl1pPr>
          </a:lstStyle>
          <a:p>
            <a:endParaRPr lang="en-GB"/>
          </a:p>
        </p:txBody>
      </p:sp>
      <p:sp>
        <p:nvSpPr>
          <p:cNvPr id="34" name="Picture Placeholder 8">
            <a:extLst>
              <a:ext uri="{FF2B5EF4-FFF2-40B4-BE49-F238E27FC236}">
                <a16:creationId xmlns:a16="http://schemas.microsoft.com/office/drawing/2014/main" id="{E2B12FFF-1618-E692-3612-273297355345}"/>
              </a:ext>
            </a:extLst>
          </p:cNvPr>
          <p:cNvSpPr>
            <a:spLocks noGrp="1"/>
          </p:cNvSpPr>
          <p:nvPr>
            <p:ph type="pic" sz="quarter" idx="37"/>
          </p:nvPr>
        </p:nvSpPr>
        <p:spPr>
          <a:xfrm>
            <a:off x="5505876" y="5038726"/>
            <a:ext cx="1187450" cy="900112"/>
          </a:xfrm>
          <a:solidFill>
            <a:schemeClr val="bg1"/>
          </a:solidFill>
        </p:spPr>
        <p:txBody>
          <a:bodyPr/>
          <a:lstStyle>
            <a:lvl1pPr>
              <a:defRPr sz="1000" b="0"/>
            </a:lvl1pPr>
          </a:lstStyle>
          <a:p>
            <a:endParaRPr lang="en-GB"/>
          </a:p>
        </p:txBody>
      </p:sp>
      <p:sp>
        <p:nvSpPr>
          <p:cNvPr id="36" name="Picture Placeholder 8">
            <a:extLst>
              <a:ext uri="{FF2B5EF4-FFF2-40B4-BE49-F238E27FC236}">
                <a16:creationId xmlns:a16="http://schemas.microsoft.com/office/drawing/2014/main" id="{BFD53933-31B4-68CC-78BB-8922FF9091C0}"/>
              </a:ext>
            </a:extLst>
          </p:cNvPr>
          <p:cNvSpPr>
            <a:spLocks noGrp="1"/>
          </p:cNvSpPr>
          <p:nvPr>
            <p:ph type="pic" sz="quarter" idx="39"/>
          </p:nvPr>
        </p:nvSpPr>
        <p:spPr>
          <a:xfrm>
            <a:off x="6766245" y="1619250"/>
            <a:ext cx="1187450" cy="900112"/>
          </a:xfrm>
          <a:solidFill>
            <a:schemeClr val="bg1"/>
          </a:solidFill>
        </p:spPr>
        <p:txBody>
          <a:bodyPr/>
          <a:lstStyle>
            <a:lvl1pPr>
              <a:defRPr sz="1000" b="0"/>
            </a:lvl1pPr>
          </a:lstStyle>
          <a:p>
            <a:endParaRPr lang="en-GB"/>
          </a:p>
        </p:txBody>
      </p:sp>
      <p:sp>
        <p:nvSpPr>
          <p:cNvPr id="37" name="Picture Placeholder 8">
            <a:extLst>
              <a:ext uri="{FF2B5EF4-FFF2-40B4-BE49-F238E27FC236}">
                <a16:creationId xmlns:a16="http://schemas.microsoft.com/office/drawing/2014/main" id="{1DBE3AFF-AD5D-C726-9491-D53E953857DA}"/>
              </a:ext>
            </a:extLst>
          </p:cNvPr>
          <p:cNvSpPr>
            <a:spLocks noGrp="1"/>
          </p:cNvSpPr>
          <p:nvPr>
            <p:ph type="pic" sz="quarter" idx="40"/>
          </p:nvPr>
        </p:nvSpPr>
        <p:spPr>
          <a:xfrm>
            <a:off x="6766245" y="2759075"/>
            <a:ext cx="1187450" cy="900112"/>
          </a:xfrm>
          <a:solidFill>
            <a:schemeClr val="bg1"/>
          </a:solidFill>
        </p:spPr>
        <p:txBody>
          <a:bodyPr/>
          <a:lstStyle>
            <a:lvl1pPr>
              <a:defRPr sz="1000" b="0"/>
            </a:lvl1pPr>
          </a:lstStyle>
          <a:p>
            <a:endParaRPr lang="en-GB"/>
          </a:p>
        </p:txBody>
      </p:sp>
      <p:sp>
        <p:nvSpPr>
          <p:cNvPr id="38" name="Picture Placeholder 8">
            <a:extLst>
              <a:ext uri="{FF2B5EF4-FFF2-40B4-BE49-F238E27FC236}">
                <a16:creationId xmlns:a16="http://schemas.microsoft.com/office/drawing/2014/main" id="{1977233D-181C-2500-44DE-DF4C49DAA0A7}"/>
              </a:ext>
            </a:extLst>
          </p:cNvPr>
          <p:cNvSpPr>
            <a:spLocks noGrp="1"/>
          </p:cNvSpPr>
          <p:nvPr>
            <p:ph type="pic" sz="quarter" idx="41"/>
          </p:nvPr>
        </p:nvSpPr>
        <p:spPr>
          <a:xfrm>
            <a:off x="6766245" y="3898900"/>
            <a:ext cx="1187450" cy="900112"/>
          </a:xfrm>
          <a:solidFill>
            <a:schemeClr val="bg1"/>
          </a:solidFill>
        </p:spPr>
        <p:txBody>
          <a:bodyPr/>
          <a:lstStyle>
            <a:lvl1pPr>
              <a:defRPr sz="1000" b="0"/>
            </a:lvl1pPr>
          </a:lstStyle>
          <a:p>
            <a:endParaRPr lang="en-GB"/>
          </a:p>
        </p:txBody>
      </p:sp>
      <p:sp>
        <p:nvSpPr>
          <p:cNvPr id="39" name="Picture Placeholder 8">
            <a:extLst>
              <a:ext uri="{FF2B5EF4-FFF2-40B4-BE49-F238E27FC236}">
                <a16:creationId xmlns:a16="http://schemas.microsoft.com/office/drawing/2014/main" id="{9C3DA4D5-1C2B-3A29-BBAC-001D08A862C3}"/>
              </a:ext>
            </a:extLst>
          </p:cNvPr>
          <p:cNvSpPr>
            <a:spLocks noGrp="1"/>
          </p:cNvSpPr>
          <p:nvPr>
            <p:ph type="pic" sz="quarter" idx="42"/>
          </p:nvPr>
        </p:nvSpPr>
        <p:spPr>
          <a:xfrm>
            <a:off x="6766245" y="5038726"/>
            <a:ext cx="1187450" cy="900112"/>
          </a:xfrm>
          <a:solidFill>
            <a:schemeClr val="bg1"/>
          </a:solidFill>
        </p:spPr>
        <p:txBody>
          <a:bodyPr/>
          <a:lstStyle>
            <a:lvl1pPr>
              <a:defRPr sz="1000" b="0"/>
            </a:lvl1pPr>
          </a:lstStyle>
          <a:p>
            <a:endParaRPr lang="en-GB"/>
          </a:p>
        </p:txBody>
      </p:sp>
      <p:sp>
        <p:nvSpPr>
          <p:cNvPr id="41" name="Picture Placeholder 8">
            <a:extLst>
              <a:ext uri="{FF2B5EF4-FFF2-40B4-BE49-F238E27FC236}">
                <a16:creationId xmlns:a16="http://schemas.microsoft.com/office/drawing/2014/main" id="{90F27DD5-6389-D2E5-44BE-8BD2C143C5ED}"/>
              </a:ext>
            </a:extLst>
          </p:cNvPr>
          <p:cNvSpPr>
            <a:spLocks noGrp="1"/>
          </p:cNvSpPr>
          <p:nvPr>
            <p:ph type="pic" sz="quarter" idx="44"/>
          </p:nvPr>
        </p:nvSpPr>
        <p:spPr>
          <a:xfrm>
            <a:off x="8026614" y="1619250"/>
            <a:ext cx="1187450" cy="900112"/>
          </a:xfrm>
          <a:solidFill>
            <a:schemeClr val="bg1"/>
          </a:solidFill>
        </p:spPr>
        <p:txBody>
          <a:bodyPr/>
          <a:lstStyle>
            <a:lvl1pPr>
              <a:defRPr sz="1000" b="0"/>
            </a:lvl1pPr>
          </a:lstStyle>
          <a:p>
            <a:endParaRPr lang="en-GB"/>
          </a:p>
        </p:txBody>
      </p:sp>
      <p:sp>
        <p:nvSpPr>
          <p:cNvPr id="42" name="Picture Placeholder 8">
            <a:extLst>
              <a:ext uri="{FF2B5EF4-FFF2-40B4-BE49-F238E27FC236}">
                <a16:creationId xmlns:a16="http://schemas.microsoft.com/office/drawing/2014/main" id="{33724554-9471-482C-1BAC-6DFAC1385340}"/>
              </a:ext>
            </a:extLst>
          </p:cNvPr>
          <p:cNvSpPr>
            <a:spLocks noGrp="1"/>
          </p:cNvSpPr>
          <p:nvPr>
            <p:ph type="pic" sz="quarter" idx="45"/>
          </p:nvPr>
        </p:nvSpPr>
        <p:spPr>
          <a:xfrm>
            <a:off x="8026614" y="2759075"/>
            <a:ext cx="1187450" cy="900112"/>
          </a:xfrm>
          <a:solidFill>
            <a:schemeClr val="bg1"/>
          </a:solidFill>
        </p:spPr>
        <p:txBody>
          <a:bodyPr/>
          <a:lstStyle>
            <a:lvl1pPr>
              <a:defRPr sz="1000" b="0"/>
            </a:lvl1pPr>
          </a:lstStyle>
          <a:p>
            <a:endParaRPr lang="en-GB"/>
          </a:p>
        </p:txBody>
      </p:sp>
      <p:sp>
        <p:nvSpPr>
          <p:cNvPr id="43" name="Picture Placeholder 8">
            <a:extLst>
              <a:ext uri="{FF2B5EF4-FFF2-40B4-BE49-F238E27FC236}">
                <a16:creationId xmlns:a16="http://schemas.microsoft.com/office/drawing/2014/main" id="{D343C1C0-FD10-7496-12A6-6CE04DFF1AC2}"/>
              </a:ext>
            </a:extLst>
          </p:cNvPr>
          <p:cNvSpPr>
            <a:spLocks noGrp="1"/>
          </p:cNvSpPr>
          <p:nvPr>
            <p:ph type="pic" sz="quarter" idx="46"/>
          </p:nvPr>
        </p:nvSpPr>
        <p:spPr>
          <a:xfrm>
            <a:off x="8026614" y="3898900"/>
            <a:ext cx="1187450" cy="900112"/>
          </a:xfrm>
          <a:solidFill>
            <a:schemeClr val="bg1"/>
          </a:solidFill>
        </p:spPr>
        <p:txBody>
          <a:bodyPr/>
          <a:lstStyle>
            <a:lvl1pPr>
              <a:defRPr sz="1000" b="0"/>
            </a:lvl1pPr>
          </a:lstStyle>
          <a:p>
            <a:endParaRPr lang="en-GB"/>
          </a:p>
        </p:txBody>
      </p:sp>
      <p:sp>
        <p:nvSpPr>
          <p:cNvPr id="44" name="Picture Placeholder 8">
            <a:extLst>
              <a:ext uri="{FF2B5EF4-FFF2-40B4-BE49-F238E27FC236}">
                <a16:creationId xmlns:a16="http://schemas.microsoft.com/office/drawing/2014/main" id="{7CEF96C3-E79B-82F7-AF23-5063CD9DFBD0}"/>
              </a:ext>
            </a:extLst>
          </p:cNvPr>
          <p:cNvSpPr>
            <a:spLocks noGrp="1"/>
          </p:cNvSpPr>
          <p:nvPr>
            <p:ph type="pic" sz="quarter" idx="47"/>
          </p:nvPr>
        </p:nvSpPr>
        <p:spPr>
          <a:xfrm>
            <a:off x="8026614" y="5038726"/>
            <a:ext cx="1187450" cy="900112"/>
          </a:xfrm>
          <a:solidFill>
            <a:schemeClr val="bg1"/>
          </a:solidFill>
        </p:spPr>
        <p:txBody>
          <a:bodyPr/>
          <a:lstStyle>
            <a:lvl1pPr>
              <a:defRPr sz="1000" b="0"/>
            </a:lvl1pPr>
          </a:lstStyle>
          <a:p>
            <a:endParaRPr lang="en-GB"/>
          </a:p>
        </p:txBody>
      </p:sp>
      <p:sp>
        <p:nvSpPr>
          <p:cNvPr id="46" name="Picture Placeholder 8">
            <a:extLst>
              <a:ext uri="{FF2B5EF4-FFF2-40B4-BE49-F238E27FC236}">
                <a16:creationId xmlns:a16="http://schemas.microsoft.com/office/drawing/2014/main" id="{BC5B4425-ABD9-F915-192A-0C0EA413D4A5}"/>
              </a:ext>
            </a:extLst>
          </p:cNvPr>
          <p:cNvSpPr>
            <a:spLocks noGrp="1"/>
          </p:cNvSpPr>
          <p:nvPr>
            <p:ph type="pic" sz="quarter" idx="49"/>
          </p:nvPr>
        </p:nvSpPr>
        <p:spPr>
          <a:xfrm>
            <a:off x="9286983" y="1619250"/>
            <a:ext cx="1187450" cy="900112"/>
          </a:xfrm>
          <a:solidFill>
            <a:schemeClr val="bg1"/>
          </a:solidFill>
        </p:spPr>
        <p:txBody>
          <a:bodyPr/>
          <a:lstStyle>
            <a:lvl1pPr>
              <a:defRPr sz="1000" b="0"/>
            </a:lvl1pPr>
          </a:lstStyle>
          <a:p>
            <a:endParaRPr lang="en-GB"/>
          </a:p>
        </p:txBody>
      </p:sp>
      <p:sp>
        <p:nvSpPr>
          <p:cNvPr id="47" name="Picture Placeholder 8">
            <a:extLst>
              <a:ext uri="{FF2B5EF4-FFF2-40B4-BE49-F238E27FC236}">
                <a16:creationId xmlns:a16="http://schemas.microsoft.com/office/drawing/2014/main" id="{FD58FD7D-B2D7-0077-46F8-B6A1063B2ACF}"/>
              </a:ext>
            </a:extLst>
          </p:cNvPr>
          <p:cNvSpPr>
            <a:spLocks noGrp="1"/>
          </p:cNvSpPr>
          <p:nvPr>
            <p:ph type="pic" sz="quarter" idx="50"/>
          </p:nvPr>
        </p:nvSpPr>
        <p:spPr>
          <a:xfrm>
            <a:off x="9286983" y="2759075"/>
            <a:ext cx="1187450" cy="900112"/>
          </a:xfrm>
          <a:solidFill>
            <a:schemeClr val="bg1"/>
          </a:solidFill>
        </p:spPr>
        <p:txBody>
          <a:bodyPr/>
          <a:lstStyle>
            <a:lvl1pPr>
              <a:defRPr sz="1000" b="0"/>
            </a:lvl1pPr>
          </a:lstStyle>
          <a:p>
            <a:endParaRPr lang="en-GB"/>
          </a:p>
        </p:txBody>
      </p:sp>
      <p:sp>
        <p:nvSpPr>
          <p:cNvPr id="48" name="Picture Placeholder 8">
            <a:extLst>
              <a:ext uri="{FF2B5EF4-FFF2-40B4-BE49-F238E27FC236}">
                <a16:creationId xmlns:a16="http://schemas.microsoft.com/office/drawing/2014/main" id="{950235AC-BA45-868B-9E88-D6E1CEBE4853}"/>
              </a:ext>
            </a:extLst>
          </p:cNvPr>
          <p:cNvSpPr>
            <a:spLocks noGrp="1"/>
          </p:cNvSpPr>
          <p:nvPr>
            <p:ph type="pic" sz="quarter" idx="51"/>
          </p:nvPr>
        </p:nvSpPr>
        <p:spPr>
          <a:xfrm>
            <a:off x="9286983" y="3898900"/>
            <a:ext cx="1187450" cy="900112"/>
          </a:xfrm>
          <a:solidFill>
            <a:schemeClr val="bg1"/>
          </a:solidFill>
        </p:spPr>
        <p:txBody>
          <a:bodyPr/>
          <a:lstStyle>
            <a:lvl1pPr>
              <a:defRPr sz="1000" b="0"/>
            </a:lvl1pPr>
          </a:lstStyle>
          <a:p>
            <a:endParaRPr lang="en-GB"/>
          </a:p>
        </p:txBody>
      </p:sp>
      <p:sp>
        <p:nvSpPr>
          <p:cNvPr id="49" name="Picture Placeholder 8">
            <a:extLst>
              <a:ext uri="{FF2B5EF4-FFF2-40B4-BE49-F238E27FC236}">
                <a16:creationId xmlns:a16="http://schemas.microsoft.com/office/drawing/2014/main" id="{26DCBC92-21D9-0ABE-0CEA-C94AB2E53A12}"/>
              </a:ext>
            </a:extLst>
          </p:cNvPr>
          <p:cNvSpPr>
            <a:spLocks noGrp="1"/>
          </p:cNvSpPr>
          <p:nvPr>
            <p:ph type="pic" sz="quarter" idx="52"/>
          </p:nvPr>
        </p:nvSpPr>
        <p:spPr>
          <a:xfrm>
            <a:off x="9286983" y="5038726"/>
            <a:ext cx="1187450" cy="900112"/>
          </a:xfrm>
          <a:solidFill>
            <a:schemeClr val="bg1"/>
          </a:solidFill>
        </p:spPr>
        <p:txBody>
          <a:bodyPr/>
          <a:lstStyle>
            <a:lvl1pPr>
              <a:defRPr sz="1000" b="0"/>
            </a:lvl1pPr>
          </a:lstStyle>
          <a:p>
            <a:endParaRPr lang="en-GB"/>
          </a:p>
        </p:txBody>
      </p:sp>
      <p:sp>
        <p:nvSpPr>
          <p:cNvPr id="51" name="Picture Placeholder 8">
            <a:extLst>
              <a:ext uri="{FF2B5EF4-FFF2-40B4-BE49-F238E27FC236}">
                <a16:creationId xmlns:a16="http://schemas.microsoft.com/office/drawing/2014/main" id="{6350D066-0826-E923-0E93-F4939A0738A3}"/>
              </a:ext>
            </a:extLst>
          </p:cNvPr>
          <p:cNvSpPr>
            <a:spLocks noGrp="1"/>
          </p:cNvSpPr>
          <p:nvPr>
            <p:ph type="pic" sz="quarter" idx="54"/>
          </p:nvPr>
        </p:nvSpPr>
        <p:spPr>
          <a:xfrm>
            <a:off x="10547350" y="1619250"/>
            <a:ext cx="1187450" cy="900112"/>
          </a:xfrm>
          <a:solidFill>
            <a:schemeClr val="bg1"/>
          </a:solidFill>
        </p:spPr>
        <p:txBody>
          <a:bodyPr/>
          <a:lstStyle>
            <a:lvl1pPr>
              <a:defRPr sz="1000" b="0"/>
            </a:lvl1pPr>
          </a:lstStyle>
          <a:p>
            <a:endParaRPr lang="en-GB"/>
          </a:p>
        </p:txBody>
      </p:sp>
      <p:sp>
        <p:nvSpPr>
          <p:cNvPr id="52" name="Picture Placeholder 8">
            <a:extLst>
              <a:ext uri="{FF2B5EF4-FFF2-40B4-BE49-F238E27FC236}">
                <a16:creationId xmlns:a16="http://schemas.microsoft.com/office/drawing/2014/main" id="{64A07048-DF44-85B9-DEA3-FFF1F8332313}"/>
              </a:ext>
            </a:extLst>
          </p:cNvPr>
          <p:cNvSpPr>
            <a:spLocks noGrp="1"/>
          </p:cNvSpPr>
          <p:nvPr>
            <p:ph type="pic" sz="quarter" idx="55"/>
          </p:nvPr>
        </p:nvSpPr>
        <p:spPr>
          <a:xfrm>
            <a:off x="10547350" y="2759075"/>
            <a:ext cx="1187450" cy="900112"/>
          </a:xfrm>
          <a:solidFill>
            <a:schemeClr val="bg1"/>
          </a:solidFill>
        </p:spPr>
        <p:txBody>
          <a:bodyPr/>
          <a:lstStyle>
            <a:lvl1pPr>
              <a:defRPr sz="1000" b="0"/>
            </a:lvl1pPr>
          </a:lstStyle>
          <a:p>
            <a:endParaRPr lang="en-GB"/>
          </a:p>
        </p:txBody>
      </p:sp>
      <p:sp>
        <p:nvSpPr>
          <p:cNvPr id="53" name="Picture Placeholder 8">
            <a:extLst>
              <a:ext uri="{FF2B5EF4-FFF2-40B4-BE49-F238E27FC236}">
                <a16:creationId xmlns:a16="http://schemas.microsoft.com/office/drawing/2014/main" id="{E6285AC0-5674-3A93-E30E-676E00290559}"/>
              </a:ext>
            </a:extLst>
          </p:cNvPr>
          <p:cNvSpPr>
            <a:spLocks noGrp="1"/>
          </p:cNvSpPr>
          <p:nvPr>
            <p:ph type="pic" sz="quarter" idx="56"/>
          </p:nvPr>
        </p:nvSpPr>
        <p:spPr>
          <a:xfrm>
            <a:off x="10547350" y="3898900"/>
            <a:ext cx="1187450" cy="900112"/>
          </a:xfrm>
          <a:solidFill>
            <a:schemeClr val="bg1"/>
          </a:solidFill>
        </p:spPr>
        <p:txBody>
          <a:bodyPr/>
          <a:lstStyle>
            <a:lvl1pPr>
              <a:defRPr sz="1000" b="0"/>
            </a:lvl1pPr>
          </a:lstStyle>
          <a:p>
            <a:endParaRPr lang="en-GB"/>
          </a:p>
        </p:txBody>
      </p:sp>
      <p:sp>
        <p:nvSpPr>
          <p:cNvPr id="54" name="Picture Placeholder 8">
            <a:extLst>
              <a:ext uri="{FF2B5EF4-FFF2-40B4-BE49-F238E27FC236}">
                <a16:creationId xmlns:a16="http://schemas.microsoft.com/office/drawing/2014/main" id="{C5546A5F-F6FD-0AA6-9149-7006DE6C6A75}"/>
              </a:ext>
            </a:extLst>
          </p:cNvPr>
          <p:cNvSpPr>
            <a:spLocks noGrp="1"/>
          </p:cNvSpPr>
          <p:nvPr>
            <p:ph type="pic" sz="quarter" idx="57"/>
          </p:nvPr>
        </p:nvSpPr>
        <p:spPr>
          <a:xfrm>
            <a:off x="10547350" y="5038726"/>
            <a:ext cx="1187450" cy="900112"/>
          </a:xfrm>
          <a:solidFill>
            <a:schemeClr val="bg1"/>
          </a:solidFill>
        </p:spPr>
        <p:txBody>
          <a:bodyPr/>
          <a:lstStyle>
            <a:lvl1pPr>
              <a:defRPr sz="1000" b="0"/>
            </a:lvl1pPr>
          </a:lstStyle>
          <a:p>
            <a:endParaRPr lang="en-GB"/>
          </a:p>
        </p:txBody>
      </p:sp>
    </p:spTree>
    <p:extLst>
      <p:ext uri="{BB962C8B-B14F-4D97-AF65-F5344CB8AC3E}">
        <p14:creationId xmlns:p14="http://schemas.microsoft.com/office/powerpoint/2010/main" val="168905220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Cover slide_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AF2A8-CF6B-47AD-255C-5EA4610DA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857"/>
            <a:ext cx="12200400" cy="686101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spcAft>
                <a:spcPts val="0"/>
              </a:spcAft>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265778" cy="365125"/>
          </a:xfrm>
          <a:prstGeom prst="rect">
            <a:avLst/>
          </a:prstGeom>
        </p:spPr>
        <p:txBody>
          <a:bodyPr lIns="0" tIns="0" rIns="0" bIns="0" anchor="t" anchorCtr="0"/>
          <a:lstStyle>
            <a:lvl1pPr>
              <a:lnSpc>
                <a:spcPct val="100000"/>
              </a:lnSpc>
              <a:defRPr sz="1400" b="0">
                <a:solidFill>
                  <a:schemeClr val="accent3"/>
                </a:solidFill>
              </a:defRPr>
            </a:lvl1pPr>
          </a:lstStyle>
          <a:p>
            <a:r>
              <a:rPr lang="en-GB"/>
              <a:t>Date of presentation 14pt Arial Regular</a:t>
            </a:r>
          </a:p>
        </p:txBody>
      </p:sp>
      <p:pic>
        <p:nvPicPr>
          <p:cNvPr id="24" name="Graphic 23">
            <a:extLst>
              <a:ext uri="{FF2B5EF4-FFF2-40B4-BE49-F238E27FC236}">
                <a16:creationId xmlns:a16="http://schemas.microsoft.com/office/drawing/2014/main" id="{1BE4DE56-17F4-8D9F-DE65-E5AF193FB9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457200"/>
            <a:ext cx="3067050" cy="514350"/>
          </a:xfrm>
          <a:prstGeom prst="rect">
            <a:avLst/>
          </a:prstGeom>
        </p:spPr>
      </p:pic>
    </p:spTree>
    <p:extLst>
      <p:ext uri="{BB962C8B-B14F-4D97-AF65-F5344CB8AC3E}">
        <p14:creationId xmlns:p14="http://schemas.microsoft.com/office/powerpoint/2010/main" val="4240822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Cover slide_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42CF24-0638-C3F6-2636-315CF4B86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6840"/>
            <a:ext cx="12192000" cy="5471160"/>
          </a:xfrm>
          <a:prstGeom prst="rect">
            <a:avLst/>
          </a:prstGeom>
        </p:spPr>
      </p:pic>
      <p:pic>
        <p:nvPicPr>
          <p:cNvPr id="9" name="Graphic 8">
            <a:extLst>
              <a:ext uri="{FF2B5EF4-FFF2-40B4-BE49-F238E27FC236}">
                <a16:creationId xmlns:a16="http://schemas.microsoft.com/office/drawing/2014/main" id="{66BE0AAC-63EB-0E63-55B6-81F9209272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7200" y="457200"/>
            <a:ext cx="3067050" cy="51435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buNone/>
              <a:defRPr sz="1800" b="0" spc="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322222" cy="365125"/>
          </a:xfrm>
          <a:prstGeom prst="rect">
            <a:avLst/>
          </a:prstGeom>
        </p:spPr>
        <p:txBody>
          <a:bodyPr lIns="0" tIns="0" rIns="0" bIns="0" anchor="t" anchorCtr="0"/>
          <a:lstStyle>
            <a:lvl1pPr>
              <a:lnSpc>
                <a:spcPct val="100000"/>
              </a:lnSpc>
              <a:defRPr sz="1400" b="0">
                <a:solidFill>
                  <a:schemeClr val="accent1"/>
                </a:solidFill>
              </a:defRPr>
            </a:lvl1pPr>
          </a:lstStyle>
          <a:p>
            <a:r>
              <a:rPr lang="en-GB"/>
              <a:t>Date of presentation 14pt Arial Regular</a:t>
            </a:r>
          </a:p>
        </p:txBody>
      </p:sp>
    </p:spTree>
    <p:extLst>
      <p:ext uri="{BB962C8B-B14F-4D97-AF65-F5344CB8AC3E}">
        <p14:creationId xmlns:p14="http://schemas.microsoft.com/office/powerpoint/2010/main" val="516737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Cover slide_green +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468978" cy="365125"/>
          </a:xfrm>
          <a:prstGeom prst="rect">
            <a:avLst/>
          </a:prstGeom>
        </p:spPr>
        <p:txBody>
          <a:bodyPr lIns="0" tIns="0" rIns="0" bIns="0" anchor="t" anchorCtr="0"/>
          <a:lstStyle>
            <a:lvl1pPr>
              <a:lnSpc>
                <a:spcPct val="100000"/>
              </a:lnSpc>
              <a:defRPr sz="1400" b="0">
                <a:solidFill>
                  <a:schemeClr val="accent3"/>
                </a:solidFill>
              </a:defRPr>
            </a:lvl1pPr>
          </a:lstStyle>
          <a:p>
            <a:r>
              <a:rPr lang="en-GB"/>
              <a:t>Date of presentation 14pt Arial Regular</a:t>
            </a:r>
          </a:p>
        </p:txBody>
      </p:sp>
      <p:pic>
        <p:nvPicPr>
          <p:cNvPr id="9" name="Graphic 8">
            <a:extLst>
              <a:ext uri="{FF2B5EF4-FFF2-40B4-BE49-F238E27FC236}">
                <a16:creationId xmlns:a16="http://schemas.microsoft.com/office/drawing/2014/main" id="{5C253B67-0B67-9466-5E1C-2726424B7B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pic>
        <p:nvPicPr>
          <p:cNvPr id="11" name="Graphic 10">
            <a:extLst>
              <a:ext uri="{FF2B5EF4-FFF2-40B4-BE49-F238E27FC236}">
                <a16:creationId xmlns:a16="http://schemas.microsoft.com/office/drawing/2014/main" id="{1879619F-0088-0D3B-6F26-3FBFCB8D61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97200" y="2692800"/>
            <a:ext cx="3536421" cy="3708000"/>
          </a:xfrm>
          <a:prstGeom prst="rect">
            <a:avLst/>
          </a:prstGeom>
        </p:spPr>
      </p:pic>
    </p:spTree>
    <p:extLst>
      <p:ext uri="{BB962C8B-B14F-4D97-AF65-F5344CB8AC3E}">
        <p14:creationId xmlns:p14="http://schemas.microsoft.com/office/powerpoint/2010/main" val="29562096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slid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739E41-6930-DB27-A0E6-37CB9367802C}"/>
              </a:ext>
            </a:extLst>
          </p:cNvPr>
          <p:cNvSpPr>
            <a:spLocks noGrp="1"/>
          </p:cNvSpPr>
          <p:nvPr>
            <p:ph type="pic" sz="quarter" idx="11"/>
          </p:nvPr>
        </p:nvSpPr>
        <p:spPr>
          <a:xfrm>
            <a:off x="0" y="0"/>
            <a:ext cx="12192000" cy="6858000"/>
          </a:xfrm>
          <a:solidFill>
            <a:schemeClr val="bg1">
              <a:lumMod val="95000"/>
            </a:schemeClr>
          </a:solidFill>
        </p:spPr>
        <p:txBody>
          <a:bodyPr/>
          <a:lstStyle>
            <a:lvl1pPr>
              <a:defRPr>
                <a:solidFill>
                  <a:schemeClr val="accent1"/>
                </a:solidFill>
              </a:defRPr>
            </a:lvl1pPr>
          </a:lstStyle>
          <a:p>
            <a:endParaRPr lang="en-GB"/>
          </a:p>
        </p:txBody>
      </p:sp>
      <p:pic>
        <p:nvPicPr>
          <p:cNvPr id="7" name="Graphic 6">
            <a:extLst>
              <a:ext uri="{FF2B5EF4-FFF2-40B4-BE49-F238E27FC236}">
                <a16:creationId xmlns:a16="http://schemas.microsoft.com/office/drawing/2014/main" id="{3C3CF3F4-4252-CE66-3CF2-643F583FC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841511" cy="365125"/>
          </a:xfrm>
          <a:prstGeom prst="rect">
            <a:avLst/>
          </a:prstGeom>
        </p:spPr>
        <p:txBody>
          <a:bodyPr lIns="0" tIns="0" rIns="0" bIns="0" anchor="t" anchorCtr="0"/>
          <a:lstStyle>
            <a:lvl1pPr>
              <a:lnSpc>
                <a:spcPct val="100000"/>
              </a:lnSpc>
              <a:defRPr sz="1400" b="0">
                <a:solidFill>
                  <a:schemeClr val="bg1"/>
                </a:solidFill>
              </a:defRPr>
            </a:lvl1pPr>
          </a:lstStyle>
          <a:p>
            <a:r>
              <a:rPr lang="en-GB"/>
              <a:t>Date of presentation 14pt Arial Regular</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Tree>
    <p:extLst>
      <p:ext uri="{BB962C8B-B14F-4D97-AF65-F5344CB8AC3E}">
        <p14:creationId xmlns:p14="http://schemas.microsoft.com/office/powerpoint/2010/main" val="28073396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4"/>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AF3D4E5-E3CD-B611-B414-1D4B9F98BCBE}"/>
              </a:ext>
            </a:extLst>
          </p:cNvPr>
          <p:cNvSpPr>
            <a:spLocks noGrp="1"/>
          </p:cNvSpPr>
          <p:nvPr>
            <p:ph type="body" sz="quarter" idx="13"/>
          </p:nvPr>
        </p:nvSpPr>
        <p:spPr>
          <a:xfrm>
            <a:off x="792000" y="893763"/>
            <a:ext cx="5307012" cy="5146675"/>
          </a:xfrm>
        </p:spPr>
        <p:txBody>
          <a:bodyPr anchor="ctr" anchorCtr="0"/>
          <a:lstStyle>
            <a:lvl1pPr>
              <a:lnSpc>
                <a:spcPct val="100000"/>
              </a:lnSpc>
              <a:spcAft>
                <a:spcPts val="1100"/>
              </a:spcAft>
              <a:defRPr sz="2200" b="0">
                <a:solidFill>
                  <a:schemeClr val="bg1"/>
                </a:solidFill>
              </a:defRPr>
            </a:lvl1pPr>
            <a:lvl2pPr>
              <a:spcAft>
                <a:spcPts val="0"/>
              </a:spcAft>
              <a:defRPr b="1">
                <a:solidFill>
                  <a:schemeClr val="bg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4148676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_green">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7ADFA7-1087-5A01-33BE-2F300C0F51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620500" cy="3419475"/>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024916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_lilac">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31EB021-1ACE-08C7-D49C-85C1B53690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109600"/>
            <a:ext cx="10858500" cy="43053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296683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lilac">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31EB021-1ACE-08C7-D49C-85C1B53690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109600"/>
            <a:ext cx="10858500" cy="43053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29668349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_rust">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DA15D8A-E355-8DAA-0C4C-D6F61D5685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767600"/>
            <a:ext cx="11182350" cy="44577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1339414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_stone">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6ED48E1-9E5B-5CE0-8682-C7743ED8CC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3695365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176DB428-E48B-433D-BBAF-AF8684C2FBFB}"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userDrawn="1"/>
        </p:nvCxnSpPr>
        <p:spPr>
          <a:xfrm>
            <a:off x="468000"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9FD031F-C16A-C5A1-E81D-9FE7F169C488}"/>
              </a:ext>
            </a:extLst>
          </p:cNvPr>
          <p:cNvCxnSpPr/>
          <p:nvPr userDrawn="1"/>
        </p:nvCxnSpPr>
        <p:spPr>
          <a:xfrm>
            <a:off x="4189474"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4326312"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2" name="Straight Connector 11">
            <a:extLst>
              <a:ext uri="{FF2B5EF4-FFF2-40B4-BE49-F238E27FC236}">
                <a16:creationId xmlns:a16="http://schemas.microsoft.com/office/drawing/2014/main" id="{56D4F79F-EED7-7B17-5E52-3522B02D58B3}"/>
              </a:ext>
            </a:extLst>
          </p:cNvPr>
          <p:cNvCxnSpPr/>
          <p:nvPr userDrawn="1"/>
        </p:nvCxnSpPr>
        <p:spPr>
          <a:xfrm>
            <a:off x="7910948"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0D3DD155-1886-2B04-D192-9DB80D6F4D2C}"/>
              </a:ext>
            </a:extLst>
          </p:cNvPr>
          <p:cNvSpPr>
            <a:spLocks noGrp="1"/>
          </p:cNvSpPr>
          <p:nvPr>
            <p:ph type="body" sz="quarter" idx="15"/>
          </p:nvPr>
        </p:nvSpPr>
        <p:spPr>
          <a:xfrm>
            <a:off x="8047786"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8879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Detai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176DB428-E48B-433D-BBAF-AF8684C2FBFB}"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userDrawn="1"/>
        </p:nvCxnSpPr>
        <p:spPr>
          <a:xfrm>
            <a:off x="468000"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2104335"/>
            <a:ext cx="3624262"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a:lnSpc>
                <a:spcPct val="100000"/>
              </a:lnSpc>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9FD031F-C16A-C5A1-E81D-9FE7F169C488}"/>
              </a:ext>
            </a:extLst>
          </p:cNvPr>
          <p:cNvCxnSpPr/>
          <p:nvPr userDrawn="1"/>
        </p:nvCxnSpPr>
        <p:spPr>
          <a:xfrm>
            <a:off x="5150939"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5287777" y="2104335"/>
            <a:ext cx="3100387"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marL="126000" indent="-126000">
              <a:lnSpc>
                <a:spcPct val="100000"/>
              </a:lnSpc>
              <a:spcAft>
                <a:spcPts val="0"/>
              </a:spcAft>
              <a:defRPr sz="1400">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91355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112572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15165408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Large Bullets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7517777" cy="4320000"/>
          </a:xfrm>
        </p:spPr>
        <p:txBody>
          <a:bodyPr/>
          <a:lstStyle>
            <a:lvl1pPr>
              <a:defRPr sz="2000"/>
            </a:lvl1pPr>
            <a:lvl2pPr>
              <a:defRPr sz="2000"/>
            </a:lvl2pPr>
            <a:lvl3pPr>
              <a:lnSpc>
                <a:spcPct val="85000"/>
              </a:lnSpc>
              <a:spcAft>
                <a:spcPts val="1800"/>
              </a:spcAft>
              <a:defRPr sz="20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563915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with Ru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cxnSp>
        <p:nvCxnSpPr>
          <p:cNvPr id="9" name="Straight Connector 8">
            <a:extLst>
              <a:ext uri="{FF2B5EF4-FFF2-40B4-BE49-F238E27FC236}">
                <a16:creationId xmlns:a16="http://schemas.microsoft.com/office/drawing/2014/main" id="{E0BF80A1-CB94-1FAD-1D20-13143880384B}"/>
              </a:ext>
            </a:extLst>
          </p:cNvPr>
          <p:cNvCxnSpPr>
            <a:cxnSpLocks/>
          </p:cNvCxnSpPr>
          <p:nvPr userDrawn="1"/>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4356000" y="1620000"/>
            <a:ext cx="6768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27893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Stat or Quo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6824381"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hasCustomPrompt="1"/>
          </p:nvPr>
        </p:nvSpPr>
        <p:spPr>
          <a:xfrm>
            <a:off x="8073123" y="1620000"/>
            <a:ext cx="3661677" cy="3383896"/>
          </a:xfrm>
          <a:solidFill>
            <a:schemeClr val="accent4"/>
          </a:solidFill>
        </p:spPr>
        <p:txBody>
          <a:bodyPr lIns="180000" tIns="288000" rIns="180000" bIns="180000"/>
          <a:lstStyle>
            <a:lvl1pPr>
              <a:lnSpc>
                <a:spcPct val="70000"/>
              </a:lnSpc>
              <a:spcAft>
                <a:spcPts val="0"/>
              </a:spcAft>
              <a:defRPr sz="6000" b="0">
                <a:solidFill>
                  <a:schemeClr val="bg1"/>
                </a:solidFill>
              </a:defRPr>
            </a:lvl1pPr>
            <a:lvl2pPr>
              <a:lnSpc>
                <a:spcPct val="97000"/>
              </a:lnSpc>
              <a:spcAft>
                <a:spcPts val="2000"/>
              </a:spcAft>
              <a:defRPr sz="1800" b="1">
                <a:solidFill>
                  <a:schemeClr val="bg1"/>
                </a:solidFill>
              </a:defRPr>
            </a:lvl2pPr>
            <a:lvl3pPr marL="0" indent="0">
              <a:lnSpc>
                <a:spcPct val="100000"/>
              </a:lnSpc>
              <a:spcAft>
                <a:spcPts val="0"/>
              </a:spcAft>
              <a:buNone/>
              <a:defRPr sz="1200">
                <a:solidFill>
                  <a:schemeClr val="bg1"/>
                </a:solidFill>
              </a:defRPr>
            </a:lvl3pPr>
          </a:lstStyle>
          <a:p>
            <a:pPr lvl="0"/>
            <a:r>
              <a:rPr lang="en-GB"/>
              <a:t>XX%</a:t>
            </a:r>
          </a:p>
          <a:p>
            <a:pPr lvl="1"/>
            <a:r>
              <a:rPr lang="en-GB"/>
              <a:t>Second level</a:t>
            </a:r>
          </a:p>
          <a:p>
            <a:pPr lvl="2"/>
            <a:r>
              <a:rPr lang="en-GB"/>
              <a:t>Third level</a:t>
            </a:r>
          </a:p>
        </p:txBody>
      </p:sp>
    </p:spTree>
    <p:extLst>
      <p:ext uri="{BB962C8B-B14F-4D97-AF65-F5344CB8AC3E}">
        <p14:creationId xmlns:p14="http://schemas.microsoft.com/office/powerpoint/2010/main" val="3449570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Quotation and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6172888" y="1620000"/>
            <a:ext cx="3654000" cy="3383896"/>
          </a:xfrm>
          <a:solidFill>
            <a:srgbClr val="D2DDDA"/>
          </a:solidFill>
        </p:spPr>
        <p:txBody>
          <a:bodyPr lIns="666000" tIns="198000" rIns="144000" bIns="144000"/>
          <a:lstStyle>
            <a:lvl1pPr>
              <a:lnSpc>
                <a:spcPct val="97000"/>
              </a:lnSpc>
              <a:spcAft>
                <a:spcPts val="2000"/>
              </a:spcAft>
              <a:defRPr sz="1800" b="1" spc="-40" baseline="0">
                <a:solidFill>
                  <a:schemeClr val="accent1"/>
                </a:solidFill>
              </a:defRPr>
            </a:lvl1pPr>
            <a:lvl2pPr>
              <a:lnSpc>
                <a:spcPct val="100000"/>
              </a:lnSpc>
              <a:spcAft>
                <a:spcPts val="0"/>
              </a:spcAft>
              <a:defRPr sz="1200" b="0">
                <a:solidFill>
                  <a:schemeClr val="accent1"/>
                </a:solidFill>
              </a:defRPr>
            </a:lvl2pPr>
            <a:lvl3pPr marL="0" indent="0">
              <a:lnSpc>
                <a:spcPct val="100000"/>
              </a:lnSpc>
              <a:spcAft>
                <a:spcPts val="0"/>
              </a:spcAft>
              <a:buNone/>
              <a:defRPr sz="1200">
                <a:solidFill>
                  <a:schemeClr val="tx2"/>
                </a:solidFill>
              </a:defRPr>
            </a:lvl3pPr>
          </a:lstStyle>
          <a:p>
            <a:pPr lvl="0"/>
            <a:r>
              <a:rPr lang="en-GB"/>
              <a:t>Click to edit Master text styles</a:t>
            </a:r>
          </a:p>
          <a:p>
            <a:pPr lvl="1"/>
            <a:r>
              <a:rPr lang="en-GB"/>
              <a:t>Second level</a:t>
            </a:r>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540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Picture Placeholder 10">
            <a:extLst>
              <a:ext uri="{FF2B5EF4-FFF2-40B4-BE49-F238E27FC236}">
                <a16:creationId xmlns:a16="http://schemas.microsoft.com/office/drawing/2014/main" id="{87EDF8BF-9A51-E87B-FF32-CB28E471B153}"/>
              </a:ext>
            </a:extLst>
          </p:cNvPr>
          <p:cNvSpPr>
            <a:spLocks noGrp="1"/>
          </p:cNvSpPr>
          <p:nvPr>
            <p:ph type="pic" sz="quarter" idx="15"/>
          </p:nvPr>
        </p:nvSpPr>
        <p:spPr>
          <a:xfrm>
            <a:off x="9826625" y="1620000"/>
            <a:ext cx="1908175" cy="2358000"/>
          </a:xfrm>
        </p:spPr>
        <p:txBody>
          <a:bodyPr/>
          <a:lstStyle/>
          <a:p>
            <a:endParaRPr lang="en-GB"/>
          </a:p>
        </p:txBody>
      </p:sp>
      <p:sp>
        <p:nvSpPr>
          <p:cNvPr id="15" name="Picture Placeholder 14">
            <a:extLst>
              <a:ext uri="{FF2B5EF4-FFF2-40B4-BE49-F238E27FC236}">
                <a16:creationId xmlns:a16="http://schemas.microsoft.com/office/drawing/2014/main" id="{F9B704C4-855A-87ED-4106-87064559ECEF}"/>
              </a:ext>
            </a:extLst>
          </p:cNvPr>
          <p:cNvSpPr>
            <a:spLocks noGrp="1"/>
          </p:cNvSpPr>
          <p:nvPr>
            <p:ph type="pic" sz="quarter" idx="16"/>
          </p:nvPr>
        </p:nvSpPr>
        <p:spPr>
          <a:xfrm>
            <a:off x="6349596" y="1800000"/>
            <a:ext cx="352799" cy="274399"/>
          </a:xfrm>
        </p:spPr>
        <p:txBody>
          <a:bodyPr/>
          <a:lstStyle>
            <a:lvl1pPr>
              <a:defRPr sz="800" b="0"/>
            </a:lvl1pPr>
          </a:lstStyle>
          <a:p>
            <a:endParaRPr lang="en-GB"/>
          </a:p>
        </p:txBody>
      </p:sp>
    </p:spTree>
    <p:extLst>
      <p:ext uri="{BB962C8B-B14F-4D97-AF65-F5344CB8AC3E}">
        <p14:creationId xmlns:p14="http://schemas.microsoft.com/office/powerpoint/2010/main" val="8708130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19999"/>
            <a:ext cx="5112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10">
            <a:extLst>
              <a:ext uri="{FF2B5EF4-FFF2-40B4-BE49-F238E27FC236}">
                <a16:creationId xmlns:a16="http://schemas.microsoft.com/office/drawing/2014/main" id="{85244CA0-63B3-D698-F79B-B4417925B323}"/>
              </a:ext>
            </a:extLst>
          </p:cNvPr>
          <p:cNvSpPr>
            <a:spLocks noGrp="1"/>
          </p:cNvSpPr>
          <p:nvPr>
            <p:ph sz="quarter" idx="15" hasCustomPrompt="1"/>
          </p:nvPr>
        </p:nvSpPr>
        <p:spPr>
          <a:xfrm>
            <a:off x="6178924" y="1620000"/>
            <a:ext cx="6012000" cy="4111200"/>
          </a:xfrm>
          <a:noFill/>
        </p:spPr>
        <p:txBody>
          <a:bodyPr lIns="288000" tIns="288000" rIns="144000" bIns="144000"/>
          <a:lstStyle>
            <a:lvl1pPr>
              <a:spcAft>
                <a:spcPts val="2800"/>
              </a:spcAft>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icon to insert image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873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rust">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DA15D8A-E355-8DAA-0C4C-D6F61D5685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767600"/>
            <a:ext cx="11182350" cy="44577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13394149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Image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GB"/>
              <a:t>Click to edit Master text styles</a:t>
            </a:r>
          </a:p>
        </p:txBody>
      </p:sp>
      <p:sp>
        <p:nvSpPr>
          <p:cNvPr id="11" name="Picture Placeholder 10">
            <a:extLst>
              <a:ext uri="{FF2B5EF4-FFF2-40B4-BE49-F238E27FC236}">
                <a16:creationId xmlns:a16="http://schemas.microsoft.com/office/drawing/2014/main" id="{BDE300FE-B4B9-45A2-39FD-FF75FC51EB01}"/>
              </a:ext>
            </a:extLst>
          </p:cNvPr>
          <p:cNvSpPr>
            <a:spLocks noGrp="1"/>
          </p:cNvSpPr>
          <p:nvPr>
            <p:ph type="pic" sz="quarter" idx="16"/>
          </p:nvPr>
        </p:nvSpPr>
        <p:spPr>
          <a:xfrm>
            <a:off x="468000" y="2219325"/>
            <a:ext cx="2689225" cy="1692000"/>
          </a:xfrm>
        </p:spPr>
        <p:txBody>
          <a:bodyPr/>
          <a:lstStyle/>
          <a:p>
            <a:endParaRPr lang="en-GB"/>
          </a:p>
        </p:txBody>
      </p:sp>
      <p:sp>
        <p:nvSpPr>
          <p:cNvPr id="12" name="Content Placeholder 2">
            <a:extLst>
              <a:ext uri="{FF2B5EF4-FFF2-40B4-BE49-F238E27FC236}">
                <a16:creationId xmlns:a16="http://schemas.microsoft.com/office/drawing/2014/main" id="{DF83F6A8-5EEF-4816-0BD5-4939CC0ACCB1}"/>
              </a:ext>
            </a:extLst>
          </p:cNvPr>
          <p:cNvSpPr>
            <a:spLocks noGrp="1"/>
          </p:cNvSpPr>
          <p:nvPr>
            <p:ph idx="17"/>
          </p:nvPr>
        </p:nvSpPr>
        <p:spPr>
          <a:xfrm>
            <a:off x="3315043"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0">
            <a:extLst>
              <a:ext uri="{FF2B5EF4-FFF2-40B4-BE49-F238E27FC236}">
                <a16:creationId xmlns:a16="http://schemas.microsoft.com/office/drawing/2014/main" id="{D93652C9-B255-AA62-9EED-ED3466233D2F}"/>
              </a:ext>
            </a:extLst>
          </p:cNvPr>
          <p:cNvSpPr>
            <a:spLocks noGrp="1"/>
          </p:cNvSpPr>
          <p:nvPr>
            <p:ph type="pic" sz="quarter" idx="18"/>
          </p:nvPr>
        </p:nvSpPr>
        <p:spPr>
          <a:xfrm>
            <a:off x="3321579" y="2219325"/>
            <a:ext cx="2689225" cy="1692000"/>
          </a:xfrm>
        </p:spPr>
        <p:txBody>
          <a:bodyPr/>
          <a:lstStyle/>
          <a:p>
            <a:endParaRPr lang="en-GB"/>
          </a:p>
        </p:txBody>
      </p:sp>
      <p:sp>
        <p:nvSpPr>
          <p:cNvPr id="14" name="Content Placeholder 2">
            <a:extLst>
              <a:ext uri="{FF2B5EF4-FFF2-40B4-BE49-F238E27FC236}">
                <a16:creationId xmlns:a16="http://schemas.microsoft.com/office/drawing/2014/main" id="{02EB0E8D-5097-CD11-C244-459396D7823A}"/>
              </a:ext>
            </a:extLst>
          </p:cNvPr>
          <p:cNvSpPr>
            <a:spLocks noGrp="1"/>
          </p:cNvSpPr>
          <p:nvPr>
            <p:ph idx="19"/>
          </p:nvPr>
        </p:nvSpPr>
        <p:spPr>
          <a:xfrm>
            <a:off x="6172885"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10">
            <a:extLst>
              <a:ext uri="{FF2B5EF4-FFF2-40B4-BE49-F238E27FC236}">
                <a16:creationId xmlns:a16="http://schemas.microsoft.com/office/drawing/2014/main" id="{A08F76D8-5699-7F31-701E-848BF650715D}"/>
              </a:ext>
            </a:extLst>
          </p:cNvPr>
          <p:cNvSpPr>
            <a:spLocks noGrp="1"/>
          </p:cNvSpPr>
          <p:nvPr>
            <p:ph type="pic" sz="quarter" idx="20"/>
          </p:nvPr>
        </p:nvSpPr>
        <p:spPr>
          <a:xfrm>
            <a:off x="6179608" y="2219325"/>
            <a:ext cx="2689225" cy="1692000"/>
          </a:xfrm>
        </p:spPr>
        <p:txBody>
          <a:bodyPr/>
          <a:lstStyle/>
          <a:p>
            <a:endParaRPr lang="en-GB"/>
          </a:p>
        </p:txBody>
      </p:sp>
      <p:sp>
        <p:nvSpPr>
          <p:cNvPr id="16" name="Content Placeholder 2">
            <a:extLst>
              <a:ext uri="{FF2B5EF4-FFF2-40B4-BE49-F238E27FC236}">
                <a16:creationId xmlns:a16="http://schemas.microsoft.com/office/drawing/2014/main" id="{8EC1AF46-F4A5-86C7-EC8F-C7CE521E8F4A}"/>
              </a:ext>
            </a:extLst>
          </p:cNvPr>
          <p:cNvSpPr>
            <a:spLocks noGrp="1"/>
          </p:cNvSpPr>
          <p:nvPr>
            <p:ph idx="21"/>
          </p:nvPr>
        </p:nvSpPr>
        <p:spPr>
          <a:xfrm>
            <a:off x="9030728"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10">
            <a:extLst>
              <a:ext uri="{FF2B5EF4-FFF2-40B4-BE49-F238E27FC236}">
                <a16:creationId xmlns:a16="http://schemas.microsoft.com/office/drawing/2014/main" id="{4D3F798A-2AB7-DB39-ADE1-26BA1A874CA6}"/>
              </a:ext>
            </a:extLst>
          </p:cNvPr>
          <p:cNvSpPr>
            <a:spLocks noGrp="1"/>
          </p:cNvSpPr>
          <p:nvPr>
            <p:ph type="pic" sz="quarter" idx="22"/>
          </p:nvPr>
        </p:nvSpPr>
        <p:spPr>
          <a:xfrm>
            <a:off x="9037637" y="2219325"/>
            <a:ext cx="2689225" cy="1692000"/>
          </a:xfrm>
        </p:spPr>
        <p:txBody>
          <a:bodyPr/>
          <a:lstStyle/>
          <a:p>
            <a:endParaRPr lang="en-GB"/>
          </a:p>
        </p:txBody>
      </p:sp>
    </p:spTree>
    <p:extLst>
      <p:ext uri="{BB962C8B-B14F-4D97-AF65-F5344CB8AC3E}">
        <p14:creationId xmlns:p14="http://schemas.microsoft.com/office/powerpoint/2010/main" val="12452272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Ph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GB"/>
              <a:t>Click to edit Master text styles</a:t>
            </a:r>
          </a:p>
        </p:txBody>
      </p:sp>
      <p:sp>
        <p:nvSpPr>
          <p:cNvPr id="10" name="Text Placeholder 9">
            <a:extLst>
              <a:ext uri="{FF2B5EF4-FFF2-40B4-BE49-F238E27FC236}">
                <a16:creationId xmlns:a16="http://schemas.microsoft.com/office/drawing/2014/main" id="{54AC83AC-29B3-D6AC-67EC-00EB1684EB96}"/>
              </a:ext>
            </a:extLst>
          </p:cNvPr>
          <p:cNvSpPr>
            <a:spLocks noGrp="1"/>
          </p:cNvSpPr>
          <p:nvPr>
            <p:ph type="body" sz="quarter" idx="22"/>
          </p:nvPr>
        </p:nvSpPr>
        <p:spPr>
          <a:xfrm>
            <a:off x="468000"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18" name="Right Triangle 17">
            <a:extLst>
              <a:ext uri="{FF2B5EF4-FFF2-40B4-BE49-F238E27FC236}">
                <a16:creationId xmlns:a16="http://schemas.microsoft.com/office/drawing/2014/main" id="{DD7611FF-CBEA-2FAB-9AFB-943D081C7881}"/>
              </a:ext>
            </a:extLst>
          </p:cNvPr>
          <p:cNvSpPr/>
          <p:nvPr userDrawn="1"/>
        </p:nvSpPr>
        <p:spPr>
          <a:xfrm rot="13497296">
            <a:off x="2709151"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2522DBAE-396B-91ED-574F-4FA6B595BA7F}"/>
              </a:ext>
            </a:extLst>
          </p:cNvPr>
          <p:cNvSpPr>
            <a:spLocks noGrp="1"/>
          </p:cNvSpPr>
          <p:nvPr>
            <p:ph idx="23"/>
          </p:nvPr>
        </p:nvSpPr>
        <p:spPr>
          <a:xfrm>
            <a:off x="3319183"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9">
            <a:extLst>
              <a:ext uri="{FF2B5EF4-FFF2-40B4-BE49-F238E27FC236}">
                <a16:creationId xmlns:a16="http://schemas.microsoft.com/office/drawing/2014/main" id="{5A03EDC8-0FF3-90CC-0EA3-E4A82E343CE6}"/>
              </a:ext>
            </a:extLst>
          </p:cNvPr>
          <p:cNvSpPr>
            <a:spLocks noGrp="1"/>
          </p:cNvSpPr>
          <p:nvPr>
            <p:ph type="body" sz="quarter" idx="24"/>
          </p:nvPr>
        </p:nvSpPr>
        <p:spPr>
          <a:xfrm>
            <a:off x="3325532"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1" name="Right Triangle 20">
            <a:extLst>
              <a:ext uri="{FF2B5EF4-FFF2-40B4-BE49-F238E27FC236}">
                <a16:creationId xmlns:a16="http://schemas.microsoft.com/office/drawing/2014/main" id="{9631AA4C-2D97-9D70-33D5-022070284170}"/>
              </a:ext>
            </a:extLst>
          </p:cNvPr>
          <p:cNvSpPr/>
          <p:nvPr userDrawn="1"/>
        </p:nvSpPr>
        <p:spPr>
          <a:xfrm rot="13497296">
            <a:off x="5571133"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a:extLst>
              <a:ext uri="{FF2B5EF4-FFF2-40B4-BE49-F238E27FC236}">
                <a16:creationId xmlns:a16="http://schemas.microsoft.com/office/drawing/2014/main" id="{D9FB8AC2-0C1F-EE3A-2196-E87FAF54A303}"/>
              </a:ext>
            </a:extLst>
          </p:cNvPr>
          <p:cNvSpPr>
            <a:spLocks noGrp="1"/>
          </p:cNvSpPr>
          <p:nvPr>
            <p:ph idx="25"/>
          </p:nvPr>
        </p:nvSpPr>
        <p:spPr>
          <a:xfrm>
            <a:off x="6181165"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9">
            <a:extLst>
              <a:ext uri="{FF2B5EF4-FFF2-40B4-BE49-F238E27FC236}">
                <a16:creationId xmlns:a16="http://schemas.microsoft.com/office/drawing/2014/main" id="{24A923EE-26FC-76F4-DD9A-14B74FE9912B}"/>
              </a:ext>
            </a:extLst>
          </p:cNvPr>
          <p:cNvSpPr>
            <a:spLocks noGrp="1"/>
          </p:cNvSpPr>
          <p:nvPr>
            <p:ph type="body" sz="quarter" idx="26"/>
          </p:nvPr>
        </p:nvSpPr>
        <p:spPr>
          <a:xfrm>
            <a:off x="6187514"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4" name="Right Triangle 23">
            <a:extLst>
              <a:ext uri="{FF2B5EF4-FFF2-40B4-BE49-F238E27FC236}">
                <a16:creationId xmlns:a16="http://schemas.microsoft.com/office/drawing/2014/main" id="{1BDD7212-A877-06F1-1C7C-441D3DE9CCD8}"/>
              </a:ext>
            </a:extLst>
          </p:cNvPr>
          <p:cNvSpPr/>
          <p:nvPr userDrawn="1"/>
        </p:nvSpPr>
        <p:spPr>
          <a:xfrm rot="13497296">
            <a:off x="8433115"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a:extLst>
              <a:ext uri="{FF2B5EF4-FFF2-40B4-BE49-F238E27FC236}">
                <a16:creationId xmlns:a16="http://schemas.microsoft.com/office/drawing/2014/main" id="{C3F8FD7D-972C-89E4-3A7D-5E470494EEF9}"/>
              </a:ext>
            </a:extLst>
          </p:cNvPr>
          <p:cNvSpPr>
            <a:spLocks noGrp="1"/>
          </p:cNvSpPr>
          <p:nvPr>
            <p:ph idx="27"/>
          </p:nvPr>
        </p:nvSpPr>
        <p:spPr>
          <a:xfrm>
            <a:off x="9043147"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9">
            <a:extLst>
              <a:ext uri="{FF2B5EF4-FFF2-40B4-BE49-F238E27FC236}">
                <a16:creationId xmlns:a16="http://schemas.microsoft.com/office/drawing/2014/main" id="{6C3AC0E9-E34A-0252-08CA-769E525E1205}"/>
              </a:ext>
            </a:extLst>
          </p:cNvPr>
          <p:cNvSpPr>
            <a:spLocks noGrp="1"/>
          </p:cNvSpPr>
          <p:nvPr>
            <p:ph type="body" sz="quarter" idx="28"/>
          </p:nvPr>
        </p:nvSpPr>
        <p:spPr>
          <a:xfrm>
            <a:off x="9049496"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GB"/>
              <a:t>Click to edit Master text styles</a:t>
            </a:r>
          </a:p>
        </p:txBody>
      </p:sp>
      <p:sp>
        <p:nvSpPr>
          <p:cNvPr id="27" name="Right Triangle 26">
            <a:extLst>
              <a:ext uri="{FF2B5EF4-FFF2-40B4-BE49-F238E27FC236}">
                <a16:creationId xmlns:a16="http://schemas.microsoft.com/office/drawing/2014/main" id="{6942F93E-AABB-BF78-376F-76EABD6659A4}"/>
              </a:ext>
            </a:extLst>
          </p:cNvPr>
          <p:cNvSpPr/>
          <p:nvPr userDrawn="1"/>
        </p:nvSpPr>
        <p:spPr>
          <a:xfrm rot="13497296">
            <a:off x="11295097"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46742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and Chart">
    <p:bg>
      <p:bgPr>
        <a:solidFill>
          <a:schemeClr val="bg1"/>
        </a:solid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A903039D-5CDF-3A8E-B3FD-771D6FB464D9}"/>
              </a:ext>
            </a:extLst>
          </p:cNvPr>
          <p:cNvSpPr>
            <a:spLocks noGrp="1"/>
          </p:cNvSpPr>
          <p:nvPr>
            <p:ph type="chart" sz="quarter" idx="15"/>
          </p:nvPr>
        </p:nvSpPr>
        <p:spPr>
          <a:xfrm>
            <a:off x="4356000" y="1620000"/>
            <a:ext cx="7331075" cy="4320000"/>
          </a:xfrm>
        </p:spPr>
        <p:txBody>
          <a:bodyPr/>
          <a:lstStyle/>
          <a:p>
            <a:endParaRPr lang="en-GB"/>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lvl1pPr>
              <a:lnSpc>
                <a:spcPct val="100000"/>
              </a:lnSpc>
              <a:spcAft>
                <a:spcPts val="500"/>
              </a:spcAft>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Text Placeholder 10">
            <a:extLst>
              <a:ext uri="{FF2B5EF4-FFF2-40B4-BE49-F238E27FC236}">
                <a16:creationId xmlns:a16="http://schemas.microsoft.com/office/drawing/2014/main" id="{0AF4488D-3A42-E493-0B7F-A5DC649555A5}"/>
              </a:ext>
            </a:extLst>
          </p:cNvPr>
          <p:cNvSpPr>
            <a:spLocks noGrp="1"/>
          </p:cNvSpPr>
          <p:nvPr>
            <p:ph type="body" sz="quarter" idx="14"/>
          </p:nvPr>
        </p:nvSpPr>
        <p:spPr>
          <a:xfrm>
            <a:off x="4356000" y="1620000"/>
            <a:ext cx="2165350" cy="732512"/>
          </a:xfrm>
        </p:spPr>
        <p:txBody>
          <a:bodyPr/>
          <a:lstStyle>
            <a:lvl1pPr>
              <a:lnSpc>
                <a:spcPct val="100000"/>
              </a:lnSpc>
              <a:spcAft>
                <a:spcPts val="0"/>
              </a:spcAft>
              <a:defRPr sz="1000">
                <a:solidFill>
                  <a:schemeClr val="accent1"/>
                </a:solidFill>
              </a:defRPr>
            </a:lvl1pPr>
            <a:lvl2pPr>
              <a:lnSpc>
                <a:spcPct val="115000"/>
              </a:lnSpc>
              <a:spcAft>
                <a:spcPts val="0"/>
              </a:spcAft>
              <a:defRPr sz="1000">
                <a:solidFill>
                  <a:schemeClr val="accent1"/>
                </a:solidFill>
              </a:defRPr>
            </a:lvl2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2CC23433-F136-9A24-6283-A2F3234C5249}"/>
              </a:ext>
            </a:extLst>
          </p:cNvPr>
          <p:cNvCxnSpPr>
            <a:cxnSpLocks/>
          </p:cNvCxnSpPr>
          <p:nvPr userDrawn="1"/>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5837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6157416" y="1620000"/>
            <a:ext cx="3600000" cy="4320000"/>
          </a:xfrm>
        </p:spPr>
        <p:txBody>
          <a:bodyPr/>
          <a:lstStyle>
            <a:lvl1pPr>
              <a:lnSpc>
                <a:spcPct val="100000"/>
              </a:lnSpc>
              <a:spcAft>
                <a:spcPts val="500"/>
              </a:spcAft>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Table Placeholder 8">
            <a:extLst>
              <a:ext uri="{FF2B5EF4-FFF2-40B4-BE49-F238E27FC236}">
                <a16:creationId xmlns:a16="http://schemas.microsoft.com/office/drawing/2014/main" id="{18203D6C-51F3-A438-A524-EF9444ABB293}"/>
              </a:ext>
            </a:extLst>
          </p:cNvPr>
          <p:cNvSpPr>
            <a:spLocks noGrp="1"/>
          </p:cNvSpPr>
          <p:nvPr>
            <p:ph type="tbl" sz="quarter" idx="14"/>
          </p:nvPr>
        </p:nvSpPr>
        <p:spPr>
          <a:xfrm>
            <a:off x="468000" y="1619250"/>
            <a:ext cx="5521325" cy="4781550"/>
          </a:xfrm>
        </p:spPr>
        <p:txBody>
          <a:bodyPr/>
          <a:lstStyle>
            <a:lvl1pPr>
              <a:defRPr sz="800" b="0">
                <a:solidFill>
                  <a:schemeClr val="accent1"/>
                </a:solidFill>
              </a:defRPr>
            </a:lvl1pPr>
          </a:lstStyle>
          <a:p>
            <a:endParaRPr lang="en-GB"/>
          </a:p>
        </p:txBody>
      </p:sp>
    </p:spTree>
    <p:extLst>
      <p:ext uri="{BB962C8B-B14F-4D97-AF65-F5344CB8AC3E}">
        <p14:creationId xmlns:p14="http://schemas.microsoft.com/office/powerpoint/2010/main" val="2072738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rganis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946176" y="1289713"/>
            <a:ext cx="2299647" cy="518615"/>
          </a:xfrm>
        </p:spPr>
        <p:txBody>
          <a:bodyPr/>
          <a:lstStyle>
            <a:lvl1pPr algn="ctr">
              <a:lnSpc>
                <a:spcPct val="100000"/>
              </a:lnSpc>
              <a:spcAft>
                <a:spcPts val="0"/>
              </a:spcAft>
              <a:defRPr sz="1000">
                <a:solidFill>
                  <a:schemeClr val="accent1"/>
                </a:solidFill>
              </a:defRPr>
            </a:lvl1pPr>
            <a:lvl2pPr algn="ctr">
              <a:lnSpc>
                <a:spcPct val="100000"/>
              </a:lnSpc>
              <a:spcAft>
                <a:spcPts val="0"/>
              </a:spcAft>
              <a:defRPr sz="1000">
                <a:solidFill>
                  <a:schemeClr val="accent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13517693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melin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1A2CB-791B-F9F4-A73E-30B7A7449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1206000" y="1924334"/>
            <a:ext cx="2520000" cy="936000"/>
          </a:xfrm>
          <a:prstGeom prst="rect">
            <a:avLst/>
          </a:prstGeom>
          <a:ln w="12700">
            <a:noFill/>
          </a:ln>
        </p:spPr>
        <p:txBody>
          <a:bodyPr/>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2">
            <a:extLst>
              <a:ext uri="{FF2B5EF4-FFF2-40B4-BE49-F238E27FC236}">
                <a16:creationId xmlns:a16="http://schemas.microsoft.com/office/drawing/2014/main" id="{47593BA2-636B-5AE6-1995-C55F8DF9512F}"/>
              </a:ext>
            </a:extLst>
          </p:cNvPr>
          <p:cNvSpPr>
            <a:spLocks noGrp="1"/>
          </p:cNvSpPr>
          <p:nvPr>
            <p:ph idx="15"/>
          </p:nvPr>
        </p:nvSpPr>
        <p:spPr>
          <a:xfrm>
            <a:off x="2556001" y="3456000"/>
            <a:ext cx="2520000" cy="936000"/>
          </a:xfrm>
          <a:prstGeom prst="rect">
            <a:avLst/>
          </a:prstGeom>
          <a:ln w="12700">
            <a:noFill/>
          </a:ln>
        </p:spPr>
        <p:txBody>
          <a:bodyPr anchor="b" anchorCtr="0"/>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2883686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meline B">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41591-73E8-306D-8FC9-A1C08E6420F7}"/>
              </a:ext>
            </a:extLst>
          </p:cNvPr>
          <p:cNvSpPr/>
          <p:nvPr userDrawn="1"/>
        </p:nvSpPr>
        <p:spPr>
          <a:xfrm>
            <a:off x="0" y="1376855"/>
            <a:ext cx="12192000" cy="4104000"/>
          </a:xfrm>
          <a:prstGeom prst="rect">
            <a:avLst/>
          </a:prstGeom>
          <a:solidFill>
            <a:srgbClr val="ED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662A02C-A04D-FBB7-BF0B-B8231CDC2DD0}"/>
              </a:ext>
            </a:extLst>
          </p:cNvPr>
          <p:cNvCxnSpPr>
            <a:cxnSpLocks/>
          </p:cNvCxnSpPr>
          <p:nvPr userDrawn="1"/>
        </p:nvCxnSpPr>
        <p:spPr>
          <a:xfrm>
            <a:off x="0" y="3428855"/>
            <a:ext cx="12192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71305" y="1566042"/>
            <a:ext cx="929262" cy="1030018"/>
          </a:xfrm>
          <a:prstGeom prst="callout1">
            <a:avLst>
              <a:gd name="adj1" fmla="val 109544"/>
              <a:gd name="adj2" fmla="val 50055"/>
              <a:gd name="adj3" fmla="val 135472"/>
              <a:gd name="adj4" fmla="val 50163"/>
            </a:avLst>
          </a:prstGeom>
          <a:ln w="12700">
            <a:solidFill>
              <a:schemeClr val="accent5"/>
            </a:solidFill>
          </a:ln>
        </p:spPr>
        <p:txBody>
          <a:bodyPr anchor="b"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0" name="Content Placeholder 2">
            <a:extLst>
              <a:ext uri="{FF2B5EF4-FFF2-40B4-BE49-F238E27FC236}">
                <a16:creationId xmlns:a16="http://schemas.microsoft.com/office/drawing/2014/main" id="{880AF35B-6B20-9986-8512-70E89A206D79}"/>
              </a:ext>
            </a:extLst>
          </p:cNvPr>
          <p:cNvSpPr>
            <a:spLocks noGrp="1"/>
          </p:cNvSpPr>
          <p:nvPr>
            <p:ph idx="14"/>
          </p:nvPr>
        </p:nvSpPr>
        <p:spPr>
          <a:xfrm>
            <a:off x="471305" y="4235668"/>
            <a:ext cx="929262" cy="1030018"/>
          </a:xfrm>
          <a:prstGeom prst="callout1">
            <a:avLst>
              <a:gd name="adj1" fmla="val -8992"/>
              <a:gd name="adj2" fmla="val 50092"/>
              <a:gd name="adj3" fmla="val -34071"/>
              <a:gd name="adj4" fmla="val 50075"/>
            </a:avLst>
          </a:prstGeom>
          <a:ln w="12700">
            <a:solidFill>
              <a:schemeClr val="accent5"/>
            </a:solidFill>
          </a:ln>
        </p:spPr>
        <p:txBody>
          <a:bodyPr anchor="t"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GB"/>
              <a:t>Click to edit Master text styles</a:t>
            </a:r>
          </a:p>
          <a:p>
            <a:pPr lvl="1"/>
            <a:r>
              <a:rPr lang="en-GB"/>
              <a:t>Second level</a:t>
            </a:r>
          </a:p>
        </p:txBody>
      </p:sp>
      <p:sp>
        <p:nvSpPr>
          <p:cNvPr id="16" name="Text Placeholder 15">
            <a:extLst>
              <a:ext uri="{FF2B5EF4-FFF2-40B4-BE49-F238E27FC236}">
                <a16:creationId xmlns:a16="http://schemas.microsoft.com/office/drawing/2014/main" id="{1A5E28BD-30C7-32CB-7CB9-A88291E53AFF}"/>
              </a:ext>
            </a:extLst>
          </p:cNvPr>
          <p:cNvSpPr>
            <a:spLocks noGrp="1"/>
          </p:cNvSpPr>
          <p:nvPr>
            <p:ph type="body" sz="quarter" idx="15" hasCustomPrompt="1"/>
          </p:nvPr>
        </p:nvSpPr>
        <p:spPr>
          <a:xfrm>
            <a:off x="534751" y="3148013"/>
            <a:ext cx="552450" cy="552450"/>
          </a:xfrm>
          <a:prstGeom prst="ellipse">
            <a:avLst/>
          </a:prstGeom>
          <a:solidFill>
            <a:schemeClr val="accent1"/>
          </a:solidFill>
          <a:ln w="38100">
            <a:solidFill>
              <a:srgbClr val="F6F8F8"/>
            </a:solidFill>
          </a:ln>
        </p:spPr>
        <p:txBody>
          <a:bodyPr anchor="ctr"/>
          <a:lstStyle>
            <a:lvl1pPr algn="ctr">
              <a:defRPr sz="1200" cap="all" spc="-20" baseline="0">
                <a:solidFill>
                  <a:schemeClr val="bg1"/>
                </a:solidFill>
              </a:defRPr>
            </a:lvl1pPr>
          </a:lstStyle>
          <a:p>
            <a:pPr lvl="0"/>
            <a:r>
              <a:rPr lang="en-GB"/>
              <a:t>XXX</a:t>
            </a:r>
          </a:p>
        </p:txBody>
      </p:sp>
    </p:spTree>
    <p:extLst>
      <p:ext uri="{BB962C8B-B14F-4D97-AF65-F5344CB8AC3E}">
        <p14:creationId xmlns:p14="http://schemas.microsoft.com/office/powerpoint/2010/main" val="2458801614"/>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2022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1944688" y="1584000"/>
            <a:ext cx="7020000" cy="4320000"/>
          </a:xfrm>
        </p:spPr>
        <p:txBody>
          <a:bodyPr/>
          <a:lstStyle>
            <a:lvl1pPr>
              <a:lnSpc>
                <a:spcPct val="83000"/>
              </a:lnSpc>
              <a:spcAft>
                <a:spcPts val="1200"/>
              </a:spcAft>
              <a:defRPr sz="4800" spc="0" baseline="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Picture Placeholder 35">
            <a:extLst>
              <a:ext uri="{FF2B5EF4-FFF2-40B4-BE49-F238E27FC236}">
                <a16:creationId xmlns:a16="http://schemas.microsoft.com/office/drawing/2014/main" id="{60B5B3A6-DEBE-EA94-FC1E-0931717140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 r="96"/>
          <a:stretch>
            <a:fillRect/>
          </a:stretch>
        </p:blipFill>
        <p:spPr>
          <a:xfrm>
            <a:off x="787003" y="1609999"/>
            <a:ext cx="1002899" cy="780032"/>
          </a:xfrm>
          <a:prstGeom prst="rect">
            <a:avLst/>
          </a:prstGeom>
        </p:spPr>
      </p:pic>
    </p:spTree>
    <p:extLst>
      <p:ext uri="{BB962C8B-B14F-4D97-AF65-F5344CB8AC3E}">
        <p14:creationId xmlns:p14="http://schemas.microsoft.com/office/powerpoint/2010/main" val="22021020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2022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468000" y="1620000"/>
            <a:ext cx="5834418" cy="3009757"/>
          </a:xfrm>
        </p:spPr>
        <p:txBody>
          <a:bodyPr/>
          <a:lstStyle>
            <a:lvl1pPr>
              <a:lnSpc>
                <a:spcPct val="83000"/>
              </a:lnSpc>
              <a:spcAft>
                <a:spcPts val="1200"/>
              </a:spcAft>
              <a:defRPr sz="480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Graphic 5">
            <a:extLst>
              <a:ext uri="{FF2B5EF4-FFF2-40B4-BE49-F238E27FC236}">
                <a16:creationId xmlns:a16="http://schemas.microsoft.com/office/drawing/2014/main" id="{94ECBA1F-1FF1-B084-287C-EA5EDDBC6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8400" y="1620000"/>
            <a:ext cx="2779200" cy="2490649"/>
          </a:xfrm>
          <a:prstGeom prst="rect">
            <a:avLst/>
          </a:prstGeom>
        </p:spPr>
      </p:pic>
    </p:spTree>
    <p:extLst>
      <p:ext uri="{BB962C8B-B14F-4D97-AF65-F5344CB8AC3E}">
        <p14:creationId xmlns:p14="http://schemas.microsoft.com/office/powerpoint/2010/main" val="4280377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8" name="Strapline">
            <a:extLst>
              <a:ext uri="{FF2B5EF4-FFF2-40B4-BE49-F238E27FC236}">
                <a16:creationId xmlns:a16="http://schemas.microsoft.com/office/drawing/2014/main" id="{5C3934C5-1976-798C-D92B-8F0D589BBF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257" y="3078804"/>
            <a:ext cx="3964933" cy="815934"/>
          </a:xfrm>
          <a:prstGeom prst="rect">
            <a:avLst/>
          </a:prstGeom>
        </p:spPr>
      </p:pic>
      <p:pic>
        <p:nvPicPr>
          <p:cNvPr id="6" name="Logo">
            <a:extLst>
              <a:ext uri="{FF2B5EF4-FFF2-40B4-BE49-F238E27FC236}">
                <a16:creationId xmlns:a16="http://schemas.microsoft.com/office/drawing/2014/main" id="{B2F2870A-043B-D2A7-B3B2-5F844732C2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57200"/>
            <a:ext cx="3067050" cy="514350"/>
          </a:xfrm>
          <a:prstGeom prst="rect">
            <a:avLst/>
          </a:prstGeom>
        </p:spPr>
      </p:pic>
      <p:pic>
        <p:nvPicPr>
          <p:cNvPr id="4" name="Picture 3">
            <a:extLst>
              <a:ext uri="{FF2B5EF4-FFF2-40B4-BE49-F238E27FC236}">
                <a16:creationId xmlns:a16="http://schemas.microsoft.com/office/drawing/2014/main" id="{FACA969C-72B6-7853-ABD4-2A3D6AD48E6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00" y="-1"/>
            <a:ext cx="12200400" cy="6862724"/>
          </a:xfrm>
          <a:prstGeom prst="rect">
            <a:avLst/>
          </a:prstGeom>
        </p:spPr>
      </p:pic>
    </p:spTree>
    <p:extLst>
      <p:ext uri="{BB962C8B-B14F-4D97-AF65-F5344CB8AC3E}">
        <p14:creationId xmlns:p14="http://schemas.microsoft.com/office/powerpoint/2010/main" val="374261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stone">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6ED48E1-9E5B-5CE0-8682-C7743ED8CC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3695365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6" name="Text Placeholder 7">
            <a:extLst>
              <a:ext uri="{FF2B5EF4-FFF2-40B4-BE49-F238E27FC236}">
                <a16:creationId xmlns:a16="http://schemas.microsoft.com/office/drawing/2014/main" id="{B49B532A-C596-3B5D-3D18-9EEC7D560A5D}"/>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685667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2022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33647545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803DF9-511A-5EC2-B1A9-E098B64419FC}"/>
              </a:ext>
            </a:extLst>
          </p:cNvPr>
          <p:cNvSpPr>
            <a:spLocks noGrp="1"/>
          </p:cNvSpPr>
          <p:nvPr>
            <p:ph type="ftr" sz="quarter" idx="11"/>
          </p:nvPr>
        </p:nvSpPr>
        <p:spPr/>
        <p:txBody>
          <a:bodyPr/>
          <a:lstStyle/>
          <a:p>
            <a:r>
              <a:rPr lang="en-GB"/>
              <a:t>© 2022 Association for Project Management</a:t>
            </a:r>
          </a:p>
        </p:txBody>
      </p:sp>
      <p:sp>
        <p:nvSpPr>
          <p:cNvPr id="4" name="Slide Number Placeholder 3">
            <a:extLst>
              <a:ext uri="{FF2B5EF4-FFF2-40B4-BE49-F238E27FC236}">
                <a16:creationId xmlns:a16="http://schemas.microsoft.com/office/drawing/2014/main" id="{9712CC0E-96AF-2A9B-83AE-CEABDA1E36A9}"/>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33457681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rgbClr val="DFE0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Picture Placeholder 8">
            <a:extLst>
              <a:ext uri="{FF2B5EF4-FFF2-40B4-BE49-F238E27FC236}">
                <a16:creationId xmlns:a16="http://schemas.microsoft.com/office/drawing/2014/main" id="{ED6552F7-2314-1306-C7D9-DF55454D2321}"/>
              </a:ext>
            </a:extLst>
          </p:cNvPr>
          <p:cNvSpPr>
            <a:spLocks noGrp="1"/>
          </p:cNvSpPr>
          <p:nvPr>
            <p:ph type="pic" sz="quarter" idx="14"/>
          </p:nvPr>
        </p:nvSpPr>
        <p:spPr>
          <a:xfrm>
            <a:off x="468000" y="1619250"/>
            <a:ext cx="1187450" cy="900112"/>
          </a:xfrm>
          <a:solidFill>
            <a:schemeClr val="bg1"/>
          </a:solidFill>
        </p:spPr>
        <p:txBody>
          <a:bodyPr/>
          <a:lstStyle>
            <a:lvl1pPr>
              <a:defRPr sz="1000" b="0"/>
            </a:lvl1pPr>
          </a:lstStyle>
          <a:p>
            <a:endParaRPr lang="en-GB"/>
          </a:p>
        </p:txBody>
      </p:sp>
      <p:sp>
        <p:nvSpPr>
          <p:cNvPr id="12" name="Picture Placeholder 8">
            <a:extLst>
              <a:ext uri="{FF2B5EF4-FFF2-40B4-BE49-F238E27FC236}">
                <a16:creationId xmlns:a16="http://schemas.microsoft.com/office/drawing/2014/main" id="{1145EB80-E701-C88D-02FA-437FE327A279}"/>
              </a:ext>
            </a:extLst>
          </p:cNvPr>
          <p:cNvSpPr>
            <a:spLocks noGrp="1"/>
          </p:cNvSpPr>
          <p:nvPr>
            <p:ph type="pic" sz="quarter" idx="15"/>
          </p:nvPr>
        </p:nvSpPr>
        <p:spPr>
          <a:xfrm>
            <a:off x="468000" y="2759075"/>
            <a:ext cx="1187450" cy="900112"/>
          </a:xfrm>
          <a:solidFill>
            <a:schemeClr val="bg1"/>
          </a:solidFill>
        </p:spPr>
        <p:txBody>
          <a:bodyPr/>
          <a:lstStyle>
            <a:lvl1pPr>
              <a:defRPr sz="1000" b="0"/>
            </a:lvl1pPr>
          </a:lstStyle>
          <a:p>
            <a:endParaRPr lang="en-GB"/>
          </a:p>
        </p:txBody>
      </p:sp>
      <p:sp>
        <p:nvSpPr>
          <p:cNvPr id="13" name="Picture Placeholder 8">
            <a:extLst>
              <a:ext uri="{FF2B5EF4-FFF2-40B4-BE49-F238E27FC236}">
                <a16:creationId xmlns:a16="http://schemas.microsoft.com/office/drawing/2014/main" id="{2ADAE537-FB49-2E3D-4AD7-844BC402ACFA}"/>
              </a:ext>
            </a:extLst>
          </p:cNvPr>
          <p:cNvSpPr>
            <a:spLocks noGrp="1"/>
          </p:cNvSpPr>
          <p:nvPr>
            <p:ph type="pic" sz="quarter" idx="16"/>
          </p:nvPr>
        </p:nvSpPr>
        <p:spPr>
          <a:xfrm>
            <a:off x="468000" y="3898900"/>
            <a:ext cx="1187450" cy="900112"/>
          </a:xfrm>
          <a:solidFill>
            <a:schemeClr val="bg1"/>
          </a:solidFill>
        </p:spPr>
        <p:txBody>
          <a:bodyPr/>
          <a:lstStyle>
            <a:lvl1pPr>
              <a:defRPr sz="1000" b="0"/>
            </a:lvl1pPr>
          </a:lstStyle>
          <a:p>
            <a:endParaRPr lang="en-GB"/>
          </a:p>
        </p:txBody>
      </p:sp>
      <p:sp>
        <p:nvSpPr>
          <p:cNvPr id="14" name="Picture Placeholder 8">
            <a:extLst>
              <a:ext uri="{FF2B5EF4-FFF2-40B4-BE49-F238E27FC236}">
                <a16:creationId xmlns:a16="http://schemas.microsoft.com/office/drawing/2014/main" id="{2F57D99A-D757-0046-C580-F5C066F8B054}"/>
              </a:ext>
            </a:extLst>
          </p:cNvPr>
          <p:cNvSpPr>
            <a:spLocks noGrp="1"/>
          </p:cNvSpPr>
          <p:nvPr>
            <p:ph type="pic" sz="quarter" idx="17"/>
          </p:nvPr>
        </p:nvSpPr>
        <p:spPr>
          <a:xfrm>
            <a:off x="468000" y="5038726"/>
            <a:ext cx="1187450" cy="900112"/>
          </a:xfrm>
          <a:solidFill>
            <a:schemeClr val="bg1"/>
          </a:solidFill>
        </p:spPr>
        <p:txBody>
          <a:bodyPr/>
          <a:lstStyle>
            <a:lvl1pPr>
              <a:defRPr sz="1000" b="0"/>
            </a:lvl1pPr>
          </a:lstStyle>
          <a:p>
            <a:endParaRPr lang="en-GB"/>
          </a:p>
        </p:txBody>
      </p:sp>
      <p:sp>
        <p:nvSpPr>
          <p:cNvPr id="16" name="Picture Placeholder 8">
            <a:extLst>
              <a:ext uri="{FF2B5EF4-FFF2-40B4-BE49-F238E27FC236}">
                <a16:creationId xmlns:a16="http://schemas.microsoft.com/office/drawing/2014/main" id="{FC2F2385-57DB-A747-6B29-295BC9B9AD71}"/>
              </a:ext>
            </a:extLst>
          </p:cNvPr>
          <p:cNvSpPr>
            <a:spLocks noGrp="1"/>
          </p:cNvSpPr>
          <p:nvPr>
            <p:ph type="pic" sz="quarter" idx="19"/>
          </p:nvPr>
        </p:nvSpPr>
        <p:spPr>
          <a:xfrm>
            <a:off x="1724769" y="1619250"/>
            <a:ext cx="1187450" cy="900112"/>
          </a:xfrm>
          <a:solidFill>
            <a:schemeClr val="bg1"/>
          </a:solidFill>
        </p:spPr>
        <p:txBody>
          <a:bodyPr/>
          <a:lstStyle>
            <a:lvl1pPr>
              <a:defRPr sz="1000" b="0"/>
            </a:lvl1pPr>
          </a:lstStyle>
          <a:p>
            <a:endParaRPr lang="en-GB"/>
          </a:p>
        </p:txBody>
      </p:sp>
      <p:sp>
        <p:nvSpPr>
          <p:cNvPr id="17" name="Picture Placeholder 8">
            <a:extLst>
              <a:ext uri="{FF2B5EF4-FFF2-40B4-BE49-F238E27FC236}">
                <a16:creationId xmlns:a16="http://schemas.microsoft.com/office/drawing/2014/main" id="{C0B5FB23-4AF3-7B08-960E-7265334DBF6E}"/>
              </a:ext>
            </a:extLst>
          </p:cNvPr>
          <p:cNvSpPr>
            <a:spLocks noGrp="1"/>
          </p:cNvSpPr>
          <p:nvPr>
            <p:ph type="pic" sz="quarter" idx="20"/>
          </p:nvPr>
        </p:nvSpPr>
        <p:spPr>
          <a:xfrm>
            <a:off x="1724769" y="2759075"/>
            <a:ext cx="1187450" cy="900112"/>
          </a:xfrm>
          <a:solidFill>
            <a:schemeClr val="bg1"/>
          </a:solidFill>
        </p:spPr>
        <p:txBody>
          <a:bodyPr/>
          <a:lstStyle>
            <a:lvl1pPr>
              <a:defRPr sz="1000" b="0"/>
            </a:lvl1pPr>
          </a:lstStyle>
          <a:p>
            <a:endParaRPr lang="en-GB"/>
          </a:p>
        </p:txBody>
      </p:sp>
      <p:sp>
        <p:nvSpPr>
          <p:cNvPr id="18" name="Picture Placeholder 8">
            <a:extLst>
              <a:ext uri="{FF2B5EF4-FFF2-40B4-BE49-F238E27FC236}">
                <a16:creationId xmlns:a16="http://schemas.microsoft.com/office/drawing/2014/main" id="{EE6D3B0E-810B-C320-1859-43DE5C800F5E}"/>
              </a:ext>
            </a:extLst>
          </p:cNvPr>
          <p:cNvSpPr>
            <a:spLocks noGrp="1"/>
          </p:cNvSpPr>
          <p:nvPr>
            <p:ph type="pic" sz="quarter" idx="21"/>
          </p:nvPr>
        </p:nvSpPr>
        <p:spPr>
          <a:xfrm>
            <a:off x="1724769" y="3898900"/>
            <a:ext cx="1187450" cy="900112"/>
          </a:xfrm>
          <a:solidFill>
            <a:schemeClr val="bg1"/>
          </a:solidFill>
        </p:spPr>
        <p:txBody>
          <a:bodyPr/>
          <a:lstStyle>
            <a:lvl1pPr>
              <a:defRPr sz="1000" b="0"/>
            </a:lvl1pPr>
          </a:lstStyle>
          <a:p>
            <a:endParaRPr lang="en-GB"/>
          </a:p>
        </p:txBody>
      </p:sp>
      <p:sp>
        <p:nvSpPr>
          <p:cNvPr id="19" name="Picture Placeholder 8">
            <a:extLst>
              <a:ext uri="{FF2B5EF4-FFF2-40B4-BE49-F238E27FC236}">
                <a16:creationId xmlns:a16="http://schemas.microsoft.com/office/drawing/2014/main" id="{FABFC5D8-BB46-4284-97DC-B113DFC73111}"/>
              </a:ext>
            </a:extLst>
          </p:cNvPr>
          <p:cNvSpPr>
            <a:spLocks noGrp="1"/>
          </p:cNvSpPr>
          <p:nvPr>
            <p:ph type="pic" sz="quarter" idx="22"/>
          </p:nvPr>
        </p:nvSpPr>
        <p:spPr>
          <a:xfrm>
            <a:off x="1724769" y="5038726"/>
            <a:ext cx="1187450" cy="900112"/>
          </a:xfrm>
          <a:solidFill>
            <a:schemeClr val="bg1"/>
          </a:solidFill>
        </p:spPr>
        <p:txBody>
          <a:bodyPr/>
          <a:lstStyle>
            <a:lvl1pPr>
              <a:defRPr sz="1000" b="0"/>
            </a:lvl1pPr>
          </a:lstStyle>
          <a:p>
            <a:endParaRPr lang="en-GB"/>
          </a:p>
        </p:txBody>
      </p:sp>
      <p:sp>
        <p:nvSpPr>
          <p:cNvPr id="21" name="Picture Placeholder 8">
            <a:extLst>
              <a:ext uri="{FF2B5EF4-FFF2-40B4-BE49-F238E27FC236}">
                <a16:creationId xmlns:a16="http://schemas.microsoft.com/office/drawing/2014/main" id="{457436CE-0F3A-C0C5-58ED-817C3F0F4D8B}"/>
              </a:ext>
            </a:extLst>
          </p:cNvPr>
          <p:cNvSpPr>
            <a:spLocks noGrp="1"/>
          </p:cNvSpPr>
          <p:nvPr>
            <p:ph type="pic" sz="quarter" idx="24"/>
          </p:nvPr>
        </p:nvSpPr>
        <p:spPr>
          <a:xfrm>
            <a:off x="2985138" y="1619250"/>
            <a:ext cx="1187450" cy="900112"/>
          </a:xfrm>
          <a:solidFill>
            <a:schemeClr val="bg1"/>
          </a:solidFill>
        </p:spPr>
        <p:txBody>
          <a:bodyPr/>
          <a:lstStyle>
            <a:lvl1pPr>
              <a:defRPr sz="1000" b="0"/>
            </a:lvl1pPr>
          </a:lstStyle>
          <a:p>
            <a:endParaRPr lang="en-GB"/>
          </a:p>
        </p:txBody>
      </p:sp>
      <p:sp>
        <p:nvSpPr>
          <p:cNvPr id="22" name="Picture Placeholder 8">
            <a:extLst>
              <a:ext uri="{FF2B5EF4-FFF2-40B4-BE49-F238E27FC236}">
                <a16:creationId xmlns:a16="http://schemas.microsoft.com/office/drawing/2014/main" id="{6664FCA1-79D8-A9FC-D3F3-361B1FD6D94F}"/>
              </a:ext>
            </a:extLst>
          </p:cNvPr>
          <p:cNvSpPr>
            <a:spLocks noGrp="1"/>
          </p:cNvSpPr>
          <p:nvPr>
            <p:ph type="pic" sz="quarter" idx="25"/>
          </p:nvPr>
        </p:nvSpPr>
        <p:spPr>
          <a:xfrm>
            <a:off x="2985138" y="2759075"/>
            <a:ext cx="1187450" cy="900112"/>
          </a:xfrm>
          <a:solidFill>
            <a:schemeClr val="bg1"/>
          </a:solidFill>
        </p:spPr>
        <p:txBody>
          <a:bodyPr/>
          <a:lstStyle>
            <a:lvl1pPr>
              <a:defRPr sz="1000" b="0"/>
            </a:lvl1pPr>
          </a:lstStyle>
          <a:p>
            <a:endParaRPr lang="en-GB"/>
          </a:p>
        </p:txBody>
      </p:sp>
      <p:sp>
        <p:nvSpPr>
          <p:cNvPr id="23" name="Picture Placeholder 8">
            <a:extLst>
              <a:ext uri="{FF2B5EF4-FFF2-40B4-BE49-F238E27FC236}">
                <a16:creationId xmlns:a16="http://schemas.microsoft.com/office/drawing/2014/main" id="{0EEF28C5-3214-FEA8-C997-0902BF309E3F}"/>
              </a:ext>
            </a:extLst>
          </p:cNvPr>
          <p:cNvSpPr>
            <a:spLocks noGrp="1"/>
          </p:cNvSpPr>
          <p:nvPr>
            <p:ph type="pic" sz="quarter" idx="26"/>
          </p:nvPr>
        </p:nvSpPr>
        <p:spPr>
          <a:xfrm>
            <a:off x="2985138" y="3898900"/>
            <a:ext cx="1187450" cy="900112"/>
          </a:xfrm>
          <a:solidFill>
            <a:schemeClr val="bg1"/>
          </a:solidFill>
        </p:spPr>
        <p:txBody>
          <a:bodyPr/>
          <a:lstStyle>
            <a:lvl1pPr>
              <a:defRPr sz="1000" b="0"/>
            </a:lvl1pPr>
          </a:lstStyle>
          <a:p>
            <a:endParaRPr lang="en-GB"/>
          </a:p>
        </p:txBody>
      </p:sp>
      <p:sp>
        <p:nvSpPr>
          <p:cNvPr id="24" name="Picture Placeholder 8">
            <a:extLst>
              <a:ext uri="{FF2B5EF4-FFF2-40B4-BE49-F238E27FC236}">
                <a16:creationId xmlns:a16="http://schemas.microsoft.com/office/drawing/2014/main" id="{021FFE55-4485-89A9-43DD-0EABA47C8436}"/>
              </a:ext>
            </a:extLst>
          </p:cNvPr>
          <p:cNvSpPr>
            <a:spLocks noGrp="1"/>
          </p:cNvSpPr>
          <p:nvPr>
            <p:ph type="pic" sz="quarter" idx="27"/>
          </p:nvPr>
        </p:nvSpPr>
        <p:spPr>
          <a:xfrm>
            <a:off x="2985138" y="5038726"/>
            <a:ext cx="1187450" cy="900112"/>
          </a:xfrm>
          <a:solidFill>
            <a:schemeClr val="bg1"/>
          </a:solidFill>
        </p:spPr>
        <p:txBody>
          <a:bodyPr/>
          <a:lstStyle>
            <a:lvl1pPr>
              <a:defRPr sz="1000" b="0"/>
            </a:lvl1pPr>
          </a:lstStyle>
          <a:p>
            <a:endParaRPr lang="en-GB"/>
          </a:p>
        </p:txBody>
      </p:sp>
      <p:sp>
        <p:nvSpPr>
          <p:cNvPr id="26" name="Picture Placeholder 8">
            <a:extLst>
              <a:ext uri="{FF2B5EF4-FFF2-40B4-BE49-F238E27FC236}">
                <a16:creationId xmlns:a16="http://schemas.microsoft.com/office/drawing/2014/main" id="{21670CA7-235E-2F87-5E99-E68D843BFF59}"/>
              </a:ext>
            </a:extLst>
          </p:cNvPr>
          <p:cNvSpPr>
            <a:spLocks noGrp="1"/>
          </p:cNvSpPr>
          <p:nvPr>
            <p:ph type="pic" sz="quarter" idx="29"/>
          </p:nvPr>
        </p:nvSpPr>
        <p:spPr>
          <a:xfrm>
            <a:off x="4245507" y="1619250"/>
            <a:ext cx="1187450" cy="900112"/>
          </a:xfrm>
          <a:solidFill>
            <a:schemeClr val="bg1"/>
          </a:solidFill>
        </p:spPr>
        <p:txBody>
          <a:bodyPr/>
          <a:lstStyle>
            <a:lvl1pPr>
              <a:defRPr sz="1000" b="0"/>
            </a:lvl1pPr>
          </a:lstStyle>
          <a:p>
            <a:endParaRPr lang="en-GB"/>
          </a:p>
        </p:txBody>
      </p:sp>
      <p:sp>
        <p:nvSpPr>
          <p:cNvPr id="27" name="Picture Placeholder 8">
            <a:extLst>
              <a:ext uri="{FF2B5EF4-FFF2-40B4-BE49-F238E27FC236}">
                <a16:creationId xmlns:a16="http://schemas.microsoft.com/office/drawing/2014/main" id="{B356E86C-2558-A29A-3ACC-83E70FCB1660}"/>
              </a:ext>
            </a:extLst>
          </p:cNvPr>
          <p:cNvSpPr>
            <a:spLocks noGrp="1"/>
          </p:cNvSpPr>
          <p:nvPr>
            <p:ph type="pic" sz="quarter" idx="30"/>
          </p:nvPr>
        </p:nvSpPr>
        <p:spPr>
          <a:xfrm>
            <a:off x="4245507" y="2759075"/>
            <a:ext cx="1187450" cy="900112"/>
          </a:xfrm>
          <a:solidFill>
            <a:schemeClr val="bg1"/>
          </a:solidFill>
        </p:spPr>
        <p:txBody>
          <a:bodyPr/>
          <a:lstStyle>
            <a:lvl1pPr>
              <a:defRPr sz="1000" b="0"/>
            </a:lvl1pPr>
          </a:lstStyle>
          <a:p>
            <a:endParaRPr lang="en-GB"/>
          </a:p>
        </p:txBody>
      </p:sp>
      <p:sp>
        <p:nvSpPr>
          <p:cNvPr id="28" name="Picture Placeholder 8">
            <a:extLst>
              <a:ext uri="{FF2B5EF4-FFF2-40B4-BE49-F238E27FC236}">
                <a16:creationId xmlns:a16="http://schemas.microsoft.com/office/drawing/2014/main" id="{18B87E8A-4A22-8E28-866B-E00A97773B83}"/>
              </a:ext>
            </a:extLst>
          </p:cNvPr>
          <p:cNvSpPr>
            <a:spLocks noGrp="1"/>
          </p:cNvSpPr>
          <p:nvPr>
            <p:ph type="pic" sz="quarter" idx="31"/>
          </p:nvPr>
        </p:nvSpPr>
        <p:spPr>
          <a:xfrm>
            <a:off x="4245507" y="3898900"/>
            <a:ext cx="1187450" cy="900112"/>
          </a:xfrm>
          <a:solidFill>
            <a:schemeClr val="bg1"/>
          </a:solidFill>
        </p:spPr>
        <p:txBody>
          <a:bodyPr/>
          <a:lstStyle>
            <a:lvl1pPr>
              <a:defRPr sz="1000" b="0"/>
            </a:lvl1pPr>
          </a:lstStyle>
          <a:p>
            <a:endParaRPr lang="en-GB"/>
          </a:p>
        </p:txBody>
      </p:sp>
      <p:sp>
        <p:nvSpPr>
          <p:cNvPr id="29" name="Picture Placeholder 8">
            <a:extLst>
              <a:ext uri="{FF2B5EF4-FFF2-40B4-BE49-F238E27FC236}">
                <a16:creationId xmlns:a16="http://schemas.microsoft.com/office/drawing/2014/main" id="{44786B04-F2E8-20BD-1E52-8D100F53A3F9}"/>
              </a:ext>
            </a:extLst>
          </p:cNvPr>
          <p:cNvSpPr>
            <a:spLocks noGrp="1"/>
          </p:cNvSpPr>
          <p:nvPr>
            <p:ph type="pic" sz="quarter" idx="32"/>
          </p:nvPr>
        </p:nvSpPr>
        <p:spPr>
          <a:xfrm>
            <a:off x="4245507" y="5038726"/>
            <a:ext cx="1187450" cy="900112"/>
          </a:xfrm>
          <a:solidFill>
            <a:schemeClr val="bg1"/>
          </a:solidFill>
        </p:spPr>
        <p:txBody>
          <a:bodyPr/>
          <a:lstStyle>
            <a:lvl1pPr>
              <a:defRPr sz="1000" b="0"/>
            </a:lvl1pPr>
          </a:lstStyle>
          <a:p>
            <a:endParaRPr lang="en-GB"/>
          </a:p>
        </p:txBody>
      </p:sp>
      <p:sp>
        <p:nvSpPr>
          <p:cNvPr id="31" name="Picture Placeholder 8">
            <a:extLst>
              <a:ext uri="{FF2B5EF4-FFF2-40B4-BE49-F238E27FC236}">
                <a16:creationId xmlns:a16="http://schemas.microsoft.com/office/drawing/2014/main" id="{91FF5BCB-6AD5-7F54-0151-5AD3369FE551}"/>
              </a:ext>
            </a:extLst>
          </p:cNvPr>
          <p:cNvSpPr>
            <a:spLocks noGrp="1"/>
          </p:cNvSpPr>
          <p:nvPr>
            <p:ph type="pic" sz="quarter" idx="34"/>
          </p:nvPr>
        </p:nvSpPr>
        <p:spPr>
          <a:xfrm>
            <a:off x="5505876" y="1619250"/>
            <a:ext cx="1187450" cy="900112"/>
          </a:xfrm>
          <a:solidFill>
            <a:schemeClr val="bg1"/>
          </a:solidFill>
        </p:spPr>
        <p:txBody>
          <a:bodyPr/>
          <a:lstStyle>
            <a:lvl1pPr>
              <a:defRPr sz="1000" b="0"/>
            </a:lvl1pPr>
          </a:lstStyle>
          <a:p>
            <a:endParaRPr lang="en-GB"/>
          </a:p>
        </p:txBody>
      </p:sp>
      <p:sp>
        <p:nvSpPr>
          <p:cNvPr id="32" name="Picture Placeholder 8">
            <a:extLst>
              <a:ext uri="{FF2B5EF4-FFF2-40B4-BE49-F238E27FC236}">
                <a16:creationId xmlns:a16="http://schemas.microsoft.com/office/drawing/2014/main" id="{010F67FF-2F93-DAAB-2954-CDDA6D97616A}"/>
              </a:ext>
            </a:extLst>
          </p:cNvPr>
          <p:cNvSpPr>
            <a:spLocks noGrp="1"/>
          </p:cNvSpPr>
          <p:nvPr>
            <p:ph type="pic" sz="quarter" idx="35"/>
          </p:nvPr>
        </p:nvSpPr>
        <p:spPr>
          <a:xfrm>
            <a:off x="5505876" y="2759075"/>
            <a:ext cx="1187450" cy="900112"/>
          </a:xfrm>
          <a:solidFill>
            <a:schemeClr val="bg1"/>
          </a:solidFill>
        </p:spPr>
        <p:txBody>
          <a:bodyPr/>
          <a:lstStyle>
            <a:lvl1pPr>
              <a:defRPr sz="1000" b="0"/>
            </a:lvl1pPr>
          </a:lstStyle>
          <a:p>
            <a:endParaRPr lang="en-GB"/>
          </a:p>
        </p:txBody>
      </p:sp>
      <p:sp>
        <p:nvSpPr>
          <p:cNvPr id="33" name="Picture Placeholder 8">
            <a:extLst>
              <a:ext uri="{FF2B5EF4-FFF2-40B4-BE49-F238E27FC236}">
                <a16:creationId xmlns:a16="http://schemas.microsoft.com/office/drawing/2014/main" id="{C874DCEF-41F0-F613-DF79-81CF09C0621E}"/>
              </a:ext>
            </a:extLst>
          </p:cNvPr>
          <p:cNvSpPr>
            <a:spLocks noGrp="1"/>
          </p:cNvSpPr>
          <p:nvPr>
            <p:ph type="pic" sz="quarter" idx="36"/>
          </p:nvPr>
        </p:nvSpPr>
        <p:spPr>
          <a:xfrm>
            <a:off x="5505876" y="3898900"/>
            <a:ext cx="1187450" cy="900112"/>
          </a:xfrm>
          <a:solidFill>
            <a:schemeClr val="bg1"/>
          </a:solidFill>
        </p:spPr>
        <p:txBody>
          <a:bodyPr/>
          <a:lstStyle>
            <a:lvl1pPr>
              <a:defRPr sz="1000" b="0"/>
            </a:lvl1pPr>
          </a:lstStyle>
          <a:p>
            <a:endParaRPr lang="en-GB"/>
          </a:p>
        </p:txBody>
      </p:sp>
      <p:sp>
        <p:nvSpPr>
          <p:cNvPr id="34" name="Picture Placeholder 8">
            <a:extLst>
              <a:ext uri="{FF2B5EF4-FFF2-40B4-BE49-F238E27FC236}">
                <a16:creationId xmlns:a16="http://schemas.microsoft.com/office/drawing/2014/main" id="{E2B12FFF-1618-E692-3612-273297355345}"/>
              </a:ext>
            </a:extLst>
          </p:cNvPr>
          <p:cNvSpPr>
            <a:spLocks noGrp="1"/>
          </p:cNvSpPr>
          <p:nvPr>
            <p:ph type="pic" sz="quarter" idx="37"/>
          </p:nvPr>
        </p:nvSpPr>
        <p:spPr>
          <a:xfrm>
            <a:off x="5505876" y="5038726"/>
            <a:ext cx="1187450" cy="900112"/>
          </a:xfrm>
          <a:solidFill>
            <a:schemeClr val="bg1"/>
          </a:solidFill>
        </p:spPr>
        <p:txBody>
          <a:bodyPr/>
          <a:lstStyle>
            <a:lvl1pPr>
              <a:defRPr sz="1000" b="0"/>
            </a:lvl1pPr>
          </a:lstStyle>
          <a:p>
            <a:endParaRPr lang="en-GB"/>
          </a:p>
        </p:txBody>
      </p:sp>
      <p:sp>
        <p:nvSpPr>
          <p:cNvPr id="36" name="Picture Placeholder 8">
            <a:extLst>
              <a:ext uri="{FF2B5EF4-FFF2-40B4-BE49-F238E27FC236}">
                <a16:creationId xmlns:a16="http://schemas.microsoft.com/office/drawing/2014/main" id="{BFD53933-31B4-68CC-78BB-8922FF9091C0}"/>
              </a:ext>
            </a:extLst>
          </p:cNvPr>
          <p:cNvSpPr>
            <a:spLocks noGrp="1"/>
          </p:cNvSpPr>
          <p:nvPr>
            <p:ph type="pic" sz="quarter" idx="39"/>
          </p:nvPr>
        </p:nvSpPr>
        <p:spPr>
          <a:xfrm>
            <a:off x="6766245" y="1619250"/>
            <a:ext cx="1187450" cy="900112"/>
          </a:xfrm>
          <a:solidFill>
            <a:schemeClr val="bg1"/>
          </a:solidFill>
        </p:spPr>
        <p:txBody>
          <a:bodyPr/>
          <a:lstStyle>
            <a:lvl1pPr>
              <a:defRPr sz="1000" b="0"/>
            </a:lvl1pPr>
          </a:lstStyle>
          <a:p>
            <a:endParaRPr lang="en-GB"/>
          </a:p>
        </p:txBody>
      </p:sp>
      <p:sp>
        <p:nvSpPr>
          <p:cNvPr id="37" name="Picture Placeholder 8">
            <a:extLst>
              <a:ext uri="{FF2B5EF4-FFF2-40B4-BE49-F238E27FC236}">
                <a16:creationId xmlns:a16="http://schemas.microsoft.com/office/drawing/2014/main" id="{1DBE3AFF-AD5D-C726-9491-D53E953857DA}"/>
              </a:ext>
            </a:extLst>
          </p:cNvPr>
          <p:cNvSpPr>
            <a:spLocks noGrp="1"/>
          </p:cNvSpPr>
          <p:nvPr>
            <p:ph type="pic" sz="quarter" idx="40"/>
          </p:nvPr>
        </p:nvSpPr>
        <p:spPr>
          <a:xfrm>
            <a:off x="6766245" y="2759075"/>
            <a:ext cx="1187450" cy="900112"/>
          </a:xfrm>
          <a:solidFill>
            <a:schemeClr val="bg1"/>
          </a:solidFill>
        </p:spPr>
        <p:txBody>
          <a:bodyPr/>
          <a:lstStyle>
            <a:lvl1pPr>
              <a:defRPr sz="1000" b="0"/>
            </a:lvl1pPr>
          </a:lstStyle>
          <a:p>
            <a:endParaRPr lang="en-GB"/>
          </a:p>
        </p:txBody>
      </p:sp>
      <p:sp>
        <p:nvSpPr>
          <p:cNvPr id="38" name="Picture Placeholder 8">
            <a:extLst>
              <a:ext uri="{FF2B5EF4-FFF2-40B4-BE49-F238E27FC236}">
                <a16:creationId xmlns:a16="http://schemas.microsoft.com/office/drawing/2014/main" id="{1977233D-181C-2500-44DE-DF4C49DAA0A7}"/>
              </a:ext>
            </a:extLst>
          </p:cNvPr>
          <p:cNvSpPr>
            <a:spLocks noGrp="1"/>
          </p:cNvSpPr>
          <p:nvPr>
            <p:ph type="pic" sz="quarter" idx="41"/>
          </p:nvPr>
        </p:nvSpPr>
        <p:spPr>
          <a:xfrm>
            <a:off x="6766245" y="3898900"/>
            <a:ext cx="1187450" cy="900112"/>
          </a:xfrm>
          <a:solidFill>
            <a:schemeClr val="bg1"/>
          </a:solidFill>
        </p:spPr>
        <p:txBody>
          <a:bodyPr/>
          <a:lstStyle>
            <a:lvl1pPr>
              <a:defRPr sz="1000" b="0"/>
            </a:lvl1pPr>
          </a:lstStyle>
          <a:p>
            <a:endParaRPr lang="en-GB"/>
          </a:p>
        </p:txBody>
      </p:sp>
      <p:sp>
        <p:nvSpPr>
          <p:cNvPr id="39" name="Picture Placeholder 8">
            <a:extLst>
              <a:ext uri="{FF2B5EF4-FFF2-40B4-BE49-F238E27FC236}">
                <a16:creationId xmlns:a16="http://schemas.microsoft.com/office/drawing/2014/main" id="{9C3DA4D5-1C2B-3A29-BBAC-001D08A862C3}"/>
              </a:ext>
            </a:extLst>
          </p:cNvPr>
          <p:cNvSpPr>
            <a:spLocks noGrp="1"/>
          </p:cNvSpPr>
          <p:nvPr>
            <p:ph type="pic" sz="quarter" idx="42"/>
          </p:nvPr>
        </p:nvSpPr>
        <p:spPr>
          <a:xfrm>
            <a:off x="6766245" y="5038726"/>
            <a:ext cx="1187450" cy="900112"/>
          </a:xfrm>
          <a:solidFill>
            <a:schemeClr val="bg1"/>
          </a:solidFill>
        </p:spPr>
        <p:txBody>
          <a:bodyPr/>
          <a:lstStyle>
            <a:lvl1pPr>
              <a:defRPr sz="1000" b="0"/>
            </a:lvl1pPr>
          </a:lstStyle>
          <a:p>
            <a:endParaRPr lang="en-GB"/>
          </a:p>
        </p:txBody>
      </p:sp>
      <p:sp>
        <p:nvSpPr>
          <p:cNvPr id="41" name="Picture Placeholder 8">
            <a:extLst>
              <a:ext uri="{FF2B5EF4-FFF2-40B4-BE49-F238E27FC236}">
                <a16:creationId xmlns:a16="http://schemas.microsoft.com/office/drawing/2014/main" id="{90F27DD5-6389-D2E5-44BE-8BD2C143C5ED}"/>
              </a:ext>
            </a:extLst>
          </p:cNvPr>
          <p:cNvSpPr>
            <a:spLocks noGrp="1"/>
          </p:cNvSpPr>
          <p:nvPr>
            <p:ph type="pic" sz="quarter" idx="44"/>
          </p:nvPr>
        </p:nvSpPr>
        <p:spPr>
          <a:xfrm>
            <a:off x="8026614" y="1619250"/>
            <a:ext cx="1187450" cy="900112"/>
          </a:xfrm>
          <a:solidFill>
            <a:schemeClr val="bg1"/>
          </a:solidFill>
        </p:spPr>
        <p:txBody>
          <a:bodyPr/>
          <a:lstStyle>
            <a:lvl1pPr>
              <a:defRPr sz="1000" b="0"/>
            </a:lvl1pPr>
          </a:lstStyle>
          <a:p>
            <a:endParaRPr lang="en-GB"/>
          </a:p>
        </p:txBody>
      </p:sp>
      <p:sp>
        <p:nvSpPr>
          <p:cNvPr id="42" name="Picture Placeholder 8">
            <a:extLst>
              <a:ext uri="{FF2B5EF4-FFF2-40B4-BE49-F238E27FC236}">
                <a16:creationId xmlns:a16="http://schemas.microsoft.com/office/drawing/2014/main" id="{33724554-9471-482C-1BAC-6DFAC1385340}"/>
              </a:ext>
            </a:extLst>
          </p:cNvPr>
          <p:cNvSpPr>
            <a:spLocks noGrp="1"/>
          </p:cNvSpPr>
          <p:nvPr>
            <p:ph type="pic" sz="quarter" idx="45"/>
          </p:nvPr>
        </p:nvSpPr>
        <p:spPr>
          <a:xfrm>
            <a:off x="8026614" y="2759075"/>
            <a:ext cx="1187450" cy="900112"/>
          </a:xfrm>
          <a:solidFill>
            <a:schemeClr val="bg1"/>
          </a:solidFill>
        </p:spPr>
        <p:txBody>
          <a:bodyPr/>
          <a:lstStyle>
            <a:lvl1pPr>
              <a:defRPr sz="1000" b="0"/>
            </a:lvl1pPr>
          </a:lstStyle>
          <a:p>
            <a:endParaRPr lang="en-GB"/>
          </a:p>
        </p:txBody>
      </p:sp>
      <p:sp>
        <p:nvSpPr>
          <p:cNvPr id="43" name="Picture Placeholder 8">
            <a:extLst>
              <a:ext uri="{FF2B5EF4-FFF2-40B4-BE49-F238E27FC236}">
                <a16:creationId xmlns:a16="http://schemas.microsoft.com/office/drawing/2014/main" id="{D343C1C0-FD10-7496-12A6-6CE04DFF1AC2}"/>
              </a:ext>
            </a:extLst>
          </p:cNvPr>
          <p:cNvSpPr>
            <a:spLocks noGrp="1"/>
          </p:cNvSpPr>
          <p:nvPr>
            <p:ph type="pic" sz="quarter" idx="46"/>
          </p:nvPr>
        </p:nvSpPr>
        <p:spPr>
          <a:xfrm>
            <a:off x="8026614" y="3898900"/>
            <a:ext cx="1187450" cy="900112"/>
          </a:xfrm>
          <a:solidFill>
            <a:schemeClr val="bg1"/>
          </a:solidFill>
        </p:spPr>
        <p:txBody>
          <a:bodyPr/>
          <a:lstStyle>
            <a:lvl1pPr>
              <a:defRPr sz="1000" b="0"/>
            </a:lvl1pPr>
          </a:lstStyle>
          <a:p>
            <a:endParaRPr lang="en-GB"/>
          </a:p>
        </p:txBody>
      </p:sp>
      <p:sp>
        <p:nvSpPr>
          <p:cNvPr id="44" name="Picture Placeholder 8">
            <a:extLst>
              <a:ext uri="{FF2B5EF4-FFF2-40B4-BE49-F238E27FC236}">
                <a16:creationId xmlns:a16="http://schemas.microsoft.com/office/drawing/2014/main" id="{7CEF96C3-E79B-82F7-AF23-5063CD9DFBD0}"/>
              </a:ext>
            </a:extLst>
          </p:cNvPr>
          <p:cNvSpPr>
            <a:spLocks noGrp="1"/>
          </p:cNvSpPr>
          <p:nvPr>
            <p:ph type="pic" sz="quarter" idx="47"/>
          </p:nvPr>
        </p:nvSpPr>
        <p:spPr>
          <a:xfrm>
            <a:off x="8026614" y="5038726"/>
            <a:ext cx="1187450" cy="900112"/>
          </a:xfrm>
          <a:solidFill>
            <a:schemeClr val="bg1"/>
          </a:solidFill>
        </p:spPr>
        <p:txBody>
          <a:bodyPr/>
          <a:lstStyle>
            <a:lvl1pPr>
              <a:defRPr sz="1000" b="0"/>
            </a:lvl1pPr>
          </a:lstStyle>
          <a:p>
            <a:endParaRPr lang="en-GB"/>
          </a:p>
        </p:txBody>
      </p:sp>
      <p:sp>
        <p:nvSpPr>
          <p:cNvPr id="46" name="Picture Placeholder 8">
            <a:extLst>
              <a:ext uri="{FF2B5EF4-FFF2-40B4-BE49-F238E27FC236}">
                <a16:creationId xmlns:a16="http://schemas.microsoft.com/office/drawing/2014/main" id="{BC5B4425-ABD9-F915-192A-0C0EA413D4A5}"/>
              </a:ext>
            </a:extLst>
          </p:cNvPr>
          <p:cNvSpPr>
            <a:spLocks noGrp="1"/>
          </p:cNvSpPr>
          <p:nvPr>
            <p:ph type="pic" sz="quarter" idx="49"/>
          </p:nvPr>
        </p:nvSpPr>
        <p:spPr>
          <a:xfrm>
            <a:off x="9286983" y="1619250"/>
            <a:ext cx="1187450" cy="900112"/>
          </a:xfrm>
          <a:solidFill>
            <a:schemeClr val="bg1"/>
          </a:solidFill>
        </p:spPr>
        <p:txBody>
          <a:bodyPr/>
          <a:lstStyle>
            <a:lvl1pPr>
              <a:defRPr sz="1000" b="0"/>
            </a:lvl1pPr>
          </a:lstStyle>
          <a:p>
            <a:endParaRPr lang="en-GB"/>
          </a:p>
        </p:txBody>
      </p:sp>
      <p:sp>
        <p:nvSpPr>
          <p:cNvPr id="47" name="Picture Placeholder 8">
            <a:extLst>
              <a:ext uri="{FF2B5EF4-FFF2-40B4-BE49-F238E27FC236}">
                <a16:creationId xmlns:a16="http://schemas.microsoft.com/office/drawing/2014/main" id="{FD58FD7D-B2D7-0077-46F8-B6A1063B2ACF}"/>
              </a:ext>
            </a:extLst>
          </p:cNvPr>
          <p:cNvSpPr>
            <a:spLocks noGrp="1"/>
          </p:cNvSpPr>
          <p:nvPr>
            <p:ph type="pic" sz="quarter" idx="50"/>
          </p:nvPr>
        </p:nvSpPr>
        <p:spPr>
          <a:xfrm>
            <a:off x="9286983" y="2759075"/>
            <a:ext cx="1187450" cy="900112"/>
          </a:xfrm>
          <a:solidFill>
            <a:schemeClr val="bg1"/>
          </a:solidFill>
        </p:spPr>
        <p:txBody>
          <a:bodyPr/>
          <a:lstStyle>
            <a:lvl1pPr>
              <a:defRPr sz="1000" b="0"/>
            </a:lvl1pPr>
          </a:lstStyle>
          <a:p>
            <a:endParaRPr lang="en-GB"/>
          </a:p>
        </p:txBody>
      </p:sp>
      <p:sp>
        <p:nvSpPr>
          <p:cNvPr id="48" name="Picture Placeholder 8">
            <a:extLst>
              <a:ext uri="{FF2B5EF4-FFF2-40B4-BE49-F238E27FC236}">
                <a16:creationId xmlns:a16="http://schemas.microsoft.com/office/drawing/2014/main" id="{950235AC-BA45-868B-9E88-D6E1CEBE4853}"/>
              </a:ext>
            </a:extLst>
          </p:cNvPr>
          <p:cNvSpPr>
            <a:spLocks noGrp="1"/>
          </p:cNvSpPr>
          <p:nvPr>
            <p:ph type="pic" sz="quarter" idx="51"/>
          </p:nvPr>
        </p:nvSpPr>
        <p:spPr>
          <a:xfrm>
            <a:off x="9286983" y="3898900"/>
            <a:ext cx="1187450" cy="900112"/>
          </a:xfrm>
          <a:solidFill>
            <a:schemeClr val="bg1"/>
          </a:solidFill>
        </p:spPr>
        <p:txBody>
          <a:bodyPr/>
          <a:lstStyle>
            <a:lvl1pPr>
              <a:defRPr sz="1000" b="0"/>
            </a:lvl1pPr>
          </a:lstStyle>
          <a:p>
            <a:endParaRPr lang="en-GB"/>
          </a:p>
        </p:txBody>
      </p:sp>
      <p:sp>
        <p:nvSpPr>
          <p:cNvPr id="49" name="Picture Placeholder 8">
            <a:extLst>
              <a:ext uri="{FF2B5EF4-FFF2-40B4-BE49-F238E27FC236}">
                <a16:creationId xmlns:a16="http://schemas.microsoft.com/office/drawing/2014/main" id="{26DCBC92-21D9-0ABE-0CEA-C94AB2E53A12}"/>
              </a:ext>
            </a:extLst>
          </p:cNvPr>
          <p:cNvSpPr>
            <a:spLocks noGrp="1"/>
          </p:cNvSpPr>
          <p:nvPr>
            <p:ph type="pic" sz="quarter" idx="52"/>
          </p:nvPr>
        </p:nvSpPr>
        <p:spPr>
          <a:xfrm>
            <a:off x="9286983" y="5038726"/>
            <a:ext cx="1187450" cy="900112"/>
          </a:xfrm>
          <a:solidFill>
            <a:schemeClr val="bg1"/>
          </a:solidFill>
        </p:spPr>
        <p:txBody>
          <a:bodyPr/>
          <a:lstStyle>
            <a:lvl1pPr>
              <a:defRPr sz="1000" b="0"/>
            </a:lvl1pPr>
          </a:lstStyle>
          <a:p>
            <a:endParaRPr lang="en-GB"/>
          </a:p>
        </p:txBody>
      </p:sp>
      <p:sp>
        <p:nvSpPr>
          <p:cNvPr id="51" name="Picture Placeholder 8">
            <a:extLst>
              <a:ext uri="{FF2B5EF4-FFF2-40B4-BE49-F238E27FC236}">
                <a16:creationId xmlns:a16="http://schemas.microsoft.com/office/drawing/2014/main" id="{6350D066-0826-E923-0E93-F4939A0738A3}"/>
              </a:ext>
            </a:extLst>
          </p:cNvPr>
          <p:cNvSpPr>
            <a:spLocks noGrp="1"/>
          </p:cNvSpPr>
          <p:nvPr>
            <p:ph type="pic" sz="quarter" idx="54"/>
          </p:nvPr>
        </p:nvSpPr>
        <p:spPr>
          <a:xfrm>
            <a:off x="10547350" y="1619250"/>
            <a:ext cx="1187450" cy="900112"/>
          </a:xfrm>
          <a:solidFill>
            <a:schemeClr val="bg1"/>
          </a:solidFill>
        </p:spPr>
        <p:txBody>
          <a:bodyPr/>
          <a:lstStyle>
            <a:lvl1pPr>
              <a:defRPr sz="1000" b="0"/>
            </a:lvl1pPr>
          </a:lstStyle>
          <a:p>
            <a:endParaRPr lang="en-GB"/>
          </a:p>
        </p:txBody>
      </p:sp>
      <p:sp>
        <p:nvSpPr>
          <p:cNvPr id="52" name="Picture Placeholder 8">
            <a:extLst>
              <a:ext uri="{FF2B5EF4-FFF2-40B4-BE49-F238E27FC236}">
                <a16:creationId xmlns:a16="http://schemas.microsoft.com/office/drawing/2014/main" id="{64A07048-DF44-85B9-DEA3-FFF1F8332313}"/>
              </a:ext>
            </a:extLst>
          </p:cNvPr>
          <p:cNvSpPr>
            <a:spLocks noGrp="1"/>
          </p:cNvSpPr>
          <p:nvPr>
            <p:ph type="pic" sz="quarter" idx="55"/>
          </p:nvPr>
        </p:nvSpPr>
        <p:spPr>
          <a:xfrm>
            <a:off x="10547350" y="2759075"/>
            <a:ext cx="1187450" cy="900112"/>
          </a:xfrm>
          <a:solidFill>
            <a:schemeClr val="bg1"/>
          </a:solidFill>
        </p:spPr>
        <p:txBody>
          <a:bodyPr/>
          <a:lstStyle>
            <a:lvl1pPr>
              <a:defRPr sz="1000" b="0"/>
            </a:lvl1pPr>
          </a:lstStyle>
          <a:p>
            <a:endParaRPr lang="en-GB"/>
          </a:p>
        </p:txBody>
      </p:sp>
      <p:sp>
        <p:nvSpPr>
          <p:cNvPr id="53" name="Picture Placeholder 8">
            <a:extLst>
              <a:ext uri="{FF2B5EF4-FFF2-40B4-BE49-F238E27FC236}">
                <a16:creationId xmlns:a16="http://schemas.microsoft.com/office/drawing/2014/main" id="{E6285AC0-5674-3A93-E30E-676E00290559}"/>
              </a:ext>
            </a:extLst>
          </p:cNvPr>
          <p:cNvSpPr>
            <a:spLocks noGrp="1"/>
          </p:cNvSpPr>
          <p:nvPr>
            <p:ph type="pic" sz="quarter" idx="56"/>
          </p:nvPr>
        </p:nvSpPr>
        <p:spPr>
          <a:xfrm>
            <a:off x="10547350" y="3898900"/>
            <a:ext cx="1187450" cy="900112"/>
          </a:xfrm>
          <a:solidFill>
            <a:schemeClr val="bg1"/>
          </a:solidFill>
        </p:spPr>
        <p:txBody>
          <a:bodyPr/>
          <a:lstStyle>
            <a:lvl1pPr>
              <a:defRPr sz="1000" b="0"/>
            </a:lvl1pPr>
          </a:lstStyle>
          <a:p>
            <a:endParaRPr lang="en-GB"/>
          </a:p>
        </p:txBody>
      </p:sp>
      <p:sp>
        <p:nvSpPr>
          <p:cNvPr id="54" name="Picture Placeholder 8">
            <a:extLst>
              <a:ext uri="{FF2B5EF4-FFF2-40B4-BE49-F238E27FC236}">
                <a16:creationId xmlns:a16="http://schemas.microsoft.com/office/drawing/2014/main" id="{C5546A5F-F6FD-0AA6-9149-7006DE6C6A75}"/>
              </a:ext>
            </a:extLst>
          </p:cNvPr>
          <p:cNvSpPr>
            <a:spLocks noGrp="1"/>
          </p:cNvSpPr>
          <p:nvPr>
            <p:ph type="pic" sz="quarter" idx="57"/>
          </p:nvPr>
        </p:nvSpPr>
        <p:spPr>
          <a:xfrm>
            <a:off x="10547350" y="5038726"/>
            <a:ext cx="1187450" cy="900112"/>
          </a:xfrm>
          <a:solidFill>
            <a:schemeClr val="bg1"/>
          </a:solidFill>
        </p:spPr>
        <p:txBody>
          <a:bodyPr/>
          <a:lstStyle>
            <a:lvl1pPr>
              <a:defRPr sz="1000" b="0"/>
            </a:lvl1pPr>
          </a:lstStyle>
          <a:p>
            <a:endParaRPr lang="en-GB"/>
          </a:p>
        </p:txBody>
      </p:sp>
    </p:spTree>
    <p:extLst>
      <p:ext uri="{BB962C8B-B14F-4D97-AF65-F5344CB8AC3E}">
        <p14:creationId xmlns:p14="http://schemas.microsoft.com/office/powerpoint/2010/main" val="1689052209"/>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7999" y="1620000"/>
            <a:ext cx="5545451" cy="4320000"/>
          </a:xfrm>
        </p:spPr>
        <p:txBody>
          <a:bodyPr/>
          <a:lstStyle>
            <a:lvl4pPr marL="468000" indent="-234000">
              <a:defRPr lang="en-GB" sz="1400" kern="1200" spc="-20" baseline="0" dirty="0">
                <a:solidFill>
                  <a:schemeClr val="accent1"/>
                </a:solidFill>
                <a:latin typeface="+mn-lt"/>
                <a:ea typeface="+mn-ea"/>
                <a:cs typeface="+mn-cs"/>
              </a:defRPr>
            </a:lvl4pPr>
            <a:lvl5pPr marL="702000" indent="-234000">
              <a:defRPr lang="en-GB" sz="1200" kern="1200" spc="-20" baseline="0" dirty="0">
                <a:solidFill>
                  <a:schemeClr val="accent1"/>
                </a:solidFill>
                <a:latin typeface="+mn-lt"/>
                <a:ea typeface="+mn-ea"/>
                <a:cs typeface="+mn-cs"/>
              </a:defRPr>
            </a:lvl5pPr>
          </a:lstStyle>
          <a:p>
            <a:pPr lvl="0"/>
            <a:r>
              <a:rPr lang="en-GB"/>
              <a:t>Click to edit Master text styles</a:t>
            </a:r>
          </a:p>
          <a:p>
            <a:pPr lvl="1"/>
            <a:r>
              <a:rPr lang="en-GB"/>
              <a:t>Second level</a:t>
            </a:r>
          </a:p>
          <a:p>
            <a:pPr lvl="2"/>
            <a:r>
              <a:rPr lang="en-GB"/>
              <a:t>Third level</a:t>
            </a:r>
          </a:p>
          <a:p>
            <a:pPr marL="468000" lvl="3" indent="-234000" algn="l" defTabSz="914400" rtl="0" eaLnBrk="1" latinLnBrk="0" hangingPunct="1">
              <a:lnSpc>
                <a:spcPct val="113000"/>
              </a:lnSpc>
              <a:spcBef>
                <a:spcPts val="0"/>
              </a:spcBef>
              <a:spcAft>
                <a:spcPts val="1600"/>
              </a:spcAft>
              <a:buFont typeface="Arial" panose="020B0604020202020204" pitchFamily="34" charset="0"/>
              <a:buChar char="•"/>
            </a:pPr>
            <a:r>
              <a:rPr lang="en-GB"/>
              <a:t>Fourth level</a:t>
            </a:r>
          </a:p>
          <a:p>
            <a:pPr marL="702000" marR="0" lvl="4" indent="-234000" algn="l" defTabSz="914400" rtl="0" eaLnBrk="1" fontAlgn="auto" latinLnBrk="0" hangingPunct="1">
              <a:lnSpc>
                <a:spcPct val="113000"/>
              </a:lnSpc>
              <a:spcBef>
                <a:spcPts val="0"/>
              </a:spcBef>
              <a:spcAft>
                <a:spcPts val="1600"/>
              </a:spcAft>
              <a:buClrTx/>
              <a:buSzTx/>
              <a:buFont typeface="Arial" panose="020B0604020202020204" pitchFamily="34" charset="0"/>
              <a:buChar char="•"/>
              <a:tabLst/>
            </a:pPr>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atin typeface="+mn-lt"/>
              </a:defRPr>
            </a:lvl1pPr>
          </a:lstStyle>
          <a:p>
            <a:pPr lvl="0"/>
            <a:r>
              <a:rPr lang="en-GB"/>
              <a:t>Click to edit Master text styles</a:t>
            </a:r>
          </a:p>
        </p:txBody>
      </p:sp>
      <p:sp>
        <p:nvSpPr>
          <p:cNvPr id="4" name="Content Placeholder 2">
            <a:extLst>
              <a:ext uri="{FF2B5EF4-FFF2-40B4-BE49-F238E27FC236}">
                <a16:creationId xmlns:a16="http://schemas.microsoft.com/office/drawing/2014/main" id="{9A228117-C1D9-3E3F-02B4-51DB451BE625}"/>
              </a:ext>
            </a:extLst>
          </p:cNvPr>
          <p:cNvSpPr>
            <a:spLocks noGrp="1"/>
          </p:cNvSpPr>
          <p:nvPr>
            <p:ph idx="14"/>
          </p:nvPr>
        </p:nvSpPr>
        <p:spPr>
          <a:xfrm>
            <a:off x="6178552" y="1620000"/>
            <a:ext cx="5545451" cy="4320000"/>
          </a:xfrm>
        </p:spPr>
        <p:txBody>
          <a:bodyPr/>
          <a:lstStyle>
            <a:lvl4pPr marL="468000" indent="-234000">
              <a:defRPr lang="en-GB" sz="1400" kern="1200" spc="-20" baseline="0" dirty="0">
                <a:solidFill>
                  <a:schemeClr val="accent1"/>
                </a:solidFill>
                <a:latin typeface="+mn-lt"/>
                <a:ea typeface="+mn-ea"/>
                <a:cs typeface="+mn-cs"/>
              </a:defRPr>
            </a:lvl4pPr>
            <a:lvl5pPr marL="702000" indent="-234000">
              <a:defRPr lang="en-GB" sz="1200" kern="1200" spc="-20" baseline="0" dirty="0">
                <a:solidFill>
                  <a:schemeClr val="accent1"/>
                </a:solidFill>
                <a:latin typeface="+mn-lt"/>
                <a:ea typeface="+mn-ea"/>
                <a:cs typeface="+mn-cs"/>
              </a:defRPr>
            </a:lvl5pPr>
          </a:lstStyle>
          <a:p>
            <a:pPr lvl="0"/>
            <a:r>
              <a:rPr lang="en-GB"/>
              <a:t>Click to edit Master text styles</a:t>
            </a:r>
          </a:p>
          <a:p>
            <a:pPr lvl="1"/>
            <a:r>
              <a:rPr lang="en-GB"/>
              <a:t>Second level</a:t>
            </a:r>
          </a:p>
          <a:p>
            <a:pPr lvl="2"/>
            <a:r>
              <a:rPr lang="en-GB"/>
              <a:t>Third level</a:t>
            </a:r>
          </a:p>
          <a:p>
            <a:pPr marL="468000" lvl="3" indent="-234000" algn="l" defTabSz="914400" rtl="0" eaLnBrk="1" latinLnBrk="0" hangingPunct="1">
              <a:lnSpc>
                <a:spcPct val="113000"/>
              </a:lnSpc>
              <a:spcBef>
                <a:spcPts val="0"/>
              </a:spcBef>
              <a:spcAft>
                <a:spcPts val="1600"/>
              </a:spcAft>
              <a:buFont typeface="Arial" panose="020B0604020202020204" pitchFamily="34" charset="0"/>
              <a:buChar char="•"/>
            </a:pPr>
            <a:r>
              <a:rPr lang="en-GB"/>
              <a:t>Fourth level</a:t>
            </a:r>
          </a:p>
          <a:p>
            <a:pPr marL="702000" marR="0" lvl="4" indent="-234000" algn="l" defTabSz="914400" rtl="0" eaLnBrk="1" fontAlgn="auto" latinLnBrk="0" hangingPunct="1">
              <a:lnSpc>
                <a:spcPct val="113000"/>
              </a:lnSpc>
              <a:spcBef>
                <a:spcPts val="0"/>
              </a:spcBef>
              <a:spcAft>
                <a:spcPts val="1600"/>
              </a:spcAft>
              <a:buClrTx/>
              <a:buSzTx/>
              <a:buFont typeface="Arial" panose="020B0604020202020204" pitchFamily="34" charset="0"/>
              <a:buChar char="•"/>
              <a:tabLst/>
            </a:pPr>
            <a:r>
              <a:rPr lang="en-GB"/>
              <a:t>Fifth level</a:t>
            </a:r>
          </a:p>
        </p:txBody>
      </p:sp>
      <p:sp>
        <p:nvSpPr>
          <p:cNvPr id="7" name="Title 6">
            <a:extLst>
              <a:ext uri="{FF2B5EF4-FFF2-40B4-BE49-F238E27FC236}">
                <a16:creationId xmlns:a16="http://schemas.microsoft.com/office/drawing/2014/main" id="{A17442D9-3604-1902-102D-C6CC511FEFC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578807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Cover slide_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AF2A8-CF6B-47AD-255C-5EA4610DA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857"/>
            <a:ext cx="12200400" cy="686101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spcAft>
                <a:spcPts val="0"/>
              </a:spcAft>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265778" cy="365125"/>
          </a:xfrm>
          <a:prstGeom prst="rect">
            <a:avLst/>
          </a:prstGeom>
        </p:spPr>
        <p:txBody>
          <a:bodyPr lIns="0" tIns="0" rIns="0" bIns="0" anchor="t" anchorCtr="0"/>
          <a:lstStyle>
            <a:lvl1pPr>
              <a:lnSpc>
                <a:spcPct val="100000"/>
              </a:lnSpc>
              <a:defRPr sz="1400" b="0">
                <a:solidFill>
                  <a:schemeClr val="accent3"/>
                </a:solidFill>
              </a:defRPr>
            </a:lvl1pPr>
          </a:lstStyle>
          <a:p>
            <a:endParaRPr lang="en-GB"/>
          </a:p>
        </p:txBody>
      </p:sp>
      <p:pic>
        <p:nvPicPr>
          <p:cNvPr id="24" name="Graphic 23">
            <a:extLst>
              <a:ext uri="{FF2B5EF4-FFF2-40B4-BE49-F238E27FC236}">
                <a16:creationId xmlns:a16="http://schemas.microsoft.com/office/drawing/2014/main" id="{1BE4DE56-17F4-8D9F-DE65-E5AF193FB9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457200"/>
            <a:ext cx="3067050" cy="514350"/>
          </a:xfrm>
          <a:prstGeom prst="rect">
            <a:avLst/>
          </a:prstGeom>
        </p:spPr>
      </p:pic>
    </p:spTree>
    <p:extLst>
      <p:ext uri="{BB962C8B-B14F-4D97-AF65-F5344CB8AC3E}">
        <p14:creationId xmlns:p14="http://schemas.microsoft.com/office/powerpoint/2010/main" val="42408228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Cover slide_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42CF24-0638-C3F6-2636-315CF4B86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6840"/>
            <a:ext cx="12192000" cy="5471160"/>
          </a:xfrm>
          <a:prstGeom prst="rect">
            <a:avLst/>
          </a:prstGeom>
        </p:spPr>
      </p:pic>
      <p:pic>
        <p:nvPicPr>
          <p:cNvPr id="9" name="Graphic 8">
            <a:extLst>
              <a:ext uri="{FF2B5EF4-FFF2-40B4-BE49-F238E27FC236}">
                <a16:creationId xmlns:a16="http://schemas.microsoft.com/office/drawing/2014/main" id="{66BE0AAC-63EB-0E63-55B6-81F9209272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7200" y="457200"/>
            <a:ext cx="3067050" cy="51435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buNone/>
              <a:defRPr sz="1800" b="0" spc="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322222" cy="365125"/>
          </a:xfrm>
          <a:prstGeom prst="rect">
            <a:avLst/>
          </a:prstGeom>
        </p:spPr>
        <p:txBody>
          <a:bodyPr lIns="0" tIns="0" rIns="0" bIns="0" anchor="t" anchorCtr="0"/>
          <a:lstStyle>
            <a:lvl1pPr>
              <a:lnSpc>
                <a:spcPct val="100000"/>
              </a:lnSpc>
              <a:defRPr sz="1400" b="0">
                <a:solidFill>
                  <a:schemeClr val="accent1"/>
                </a:solidFill>
              </a:defRPr>
            </a:lvl1pPr>
          </a:lstStyle>
          <a:p>
            <a:endParaRPr lang="en-GB"/>
          </a:p>
        </p:txBody>
      </p:sp>
    </p:spTree>
    <p:extLst>
      <p:ext uri="{BB962C8B-B14F-4D97-AF65-F5344CB8AC3E}">
        <p14:creationId xmlns:p14="http://schemas.microsoft.com/office/powerpoint/2010/main" val="5167375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Cover slide_green +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468978" cy="365125"/>
          </a:xfrm>
          <a:prstGeom prst="rect">
            <a:avLst/>
          </a:prstGeom>
        </p:spPr>
        <p:txBody>
          <a:bodyPr lIns="0" tIns="0" rIns="0" bIns="0" anchor="t" anchorCtr="0"/>
          <a:lstStyle>
            <a:lvl1pPr>
              <a:lnSpc>
                <a:spcPct val="100000"/>
              </a:lnSpc>
              <a:defRPr sz="1400" b="0">
                <a:solidFill>
                  <a:schemeClr val="accent3"/>
                </a:solidFill>
              </a:defRPr>
            </a:lvl1pPr>
          </a:lstStyle>
          <a:p>
            <a:endParaRPr lang="en-GB"/>
          </a:p>
        </p:txBody>
      </p:sp>
      <p:pic>
        <p:nvPicPr>
          <p:cNvPr id="9" name="Graphic 8">
            <a:extLst>
              <a:ext uri="{FF2B5EF4-FFF2-40B4-BE49-F238E27FC236}">
                <a16:creationId xmlns:a16="http://schemas.microsoft.com/office/drawing/2014/main" id="{5C253B67-0B67-9466-5E1C-2726424B7B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pic>
        <p:nvPicPr>
          <p:cNvPr id="11" name="Graphic 10">
            <a:extLst>
              <a:ext uri="{FF2B5EF4-FFF2-40B4-BE49-F238E27FC236}">
                <a16:creationId xmlns:a16="http://schemas.microsoft.com/office/drawing/2014/main" id="{1879619F-0088-0D3B-6F26-3FBFCB8D61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97200" y="2692800"/>
            <a:ext cx="3536421" cy="3708000"/>
          </a:xfrm>
          <a:prstGeom prst="rect">
            <a:avLst/>
          </a:prstGeom>
        </p:spPr>
      </p:pic>
    </p:spTree>
    <p:extLst>
      <p:ext uri="{BB962C8B-B14F-4D97-AF65-F5344CB8AC3E}">
        <p14:creationId xmlns:p14="http://schemas.microsoft.com/office/powerpoint/2010/main" val="29562096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 slid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739E41-6930-DB27-A0E6-37CB9367802C}"/>
              </a:ext>
            </a:extLst>
          </p:cNvPr>
          <p:cNvSpPr>
            <a:spLocks noGrp="1"/>
          </p:cNvSpPr>
          <p:nvPr>
            <p:ph type="pic" sz="quarter" idx="11"/>
          </p:nvPr>
        </p:nvSpPr>
        <p:spPr>
          <a:xfrm>
            <a:off x="0" y="0"/>
            <a:ext cx="12192000" cy="6858000"/>
          </a:xfrm>
          <a:solidFill>
            <a:schemeClr val="bg1">
              <a:lumMod val="95000"/>
            </a:schemeClr>
          </a:solidFill>
        </p:spPr>
        <p:txBody>
          <a:bodyPr/>
          <a:lstStyle>
            <a:lvl1pPr>
              <a:defRPr>
                <a:solidFill>
                  <a:schemeClr val="accent1"/>
                </a:solidFill>
              </a:defRPr>
            </a:lvl1pPr>
          </a:lstStyle>
          <a:p>
            <a:endParaRPr lang="en-GB"/>
          </a:p>
        </p:txBody>
      </p:sp>
      <p:pic>
        <p:nvPicPr>
          <p:cNvPr id="7" name="Graphic 6">
            <a:extLst>
              <a:ext uri="{FF2B5EF4-FFF2-40B4-BE49-F238E27FC236}">
                <a16:creationId xmlns:a16="http://schemas.microsoft.com/office/drawing/2014/main" id="{3C3CF3F4-4252-CE66-3CF2-643F583FC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841511" cy="365125"/>
          </a:xfrm>
          <a:prstGeom prst="rect">
            <a:avLst/>
          </a:prstGeom>
        </p:spPr>
        <p:txBody>
          <a:bodyPr lIns="0" tIns="0" rIns="0" bIns="0" anchor="t" anchorCtr="0"/>
          <a:lstStyle>
            <a:lvl1pPr>
              <a:lnSpc>
                <a:spcPct val="100000"/>
              </a:lnSpc>
              <a:defRPr sz="1400" b="0">
                <a:solidFill>
                  <a:schemeClr val="bg1"/>
                </a:solidFill>
              </a:defRPr>
            </a:lvl1pPr>
          </a:lstStyle>
          <a:p>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Tree>
    <p:extLst>
      <p:ext uri="{BB962C8B-B14F-4D97-AF65-F5344CB8AC3E}">
        <p14:creationId xmlns:p14="http://schemas.microsoft.com/office/powerpoint/2010/main" val="28073396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4"/>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AF3D4E5-E3CD-B611-B414-1D4B9F98BCBE}"/>
              </a:ext>
            </a:extLst>
          </p:cNvPr>
          <p:cNvSpPr>
            <a:spLocks noGrp="1"/>
          </p:cNvSpPr>
          <p:nvPr>
            <p:ph type="body" sz="quarter" idx="13"/>
          </p:nvPr>
        </p:nvSpPr>
        <p:spPr>
          <a:xfrm>
            <a:off x="792000" y="893763"/>
            <a:ext cx="5307012" cy="5146675"/>
          </a:xfrm>
        </p:spPr>
        <p:txBody>
          <a:bodyPr anchor="ctr" anchorCtr="0"/>
          <a:lstStyle>
            <a:lvl1pPr>
              <a:lnSpc>
                <a:spcPct val="100000"/>
              </a:lnSpc>
              <a:spcAft>
                <a:spcPts val="1100"/>
              </a:spcAft>
              <a:defRPr sz="2200" b="0">
                <a:solidFill>
                  <a:schemeClr val="bg1"/>
                </a:solidFill>
              </a:defRPr>
            </a:lvl1pPr>
            <a:lvl2pPr>
              <a:spcAft>
                <a:spcPts val="0"/>
              </a:spcAft>
              <a:defRPr b="1">
                <a:solidFill>
                  <a:schemeClr val="bg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41486768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sv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image" Target="../media/image2.sv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image" Target="../media/image1.png"/><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34" Type="http://schemas.openxmlformats.org/officeDocument/2006/relationships/image" Target="../media/image1.png"/><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theme" Target="../theme/theme4.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image" Target="../media/image2.svg"/><Relationship Id="rId8"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34" Type="http://schemas.openxmlformats.org/officeDocument/2006/relationships/image" Target="../media/image1.png"/><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theme" Target="../theme/theme5.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image" Target="../media/image2.svg"/><Relationship Id="rId8"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27120-C70B-0207-3B62-A67CFDA71F42}"/>
              </a:ext>
            </a:extLst>
          </p:cNvPr>
          <p:cNvSpPr>
            <a:spLocks noGrp="1"/>
          </p:cNvSpPr>
          <p:nvPr>
            <p:ph type="title"/>
          </p:nvPr>
        </p:nvSpPr>
        <p:spPr>
          <a:xfrm>
            <a:off x="468000" y="468000"/>
            <a:ext cx="11257200" cy="360000"/>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E19CD980-151D-D31F-ED69-3EFA45596F74}"/>
              </a:ext>
            </a:extLst>
          </p:cNvPr>
          <p:cNvSpPr>
            <a:spLocks noGrp="1"/>
          </p:cNvSpPr>
          <p:nvPr>
            <p:ph type="body" idx="1"/>
          </p:nvPr>
        </p:nvSpPr>
        <p:spPr>
          <a:xfrm>
            <a:off x="468000" y="1620000"/>
            <a:ext cx="11257200" cy="432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037EBB3D-E883-528B-3BBD-16D111C81F10}"/>
              </a:ext>
            </a:extLst>
          </p:cNvPr>
          <p:cNvSpPr>
            <a:spLocks noGrp="1"/>
          </p:cNvSpPr>
          <p:nvPr>
            <p:ph type="ftr" sz="quarter" idx="3"/>
          </p:nvPr>
        </p:nvSpPr>
        <p:spPr>
          <a:xfrm>
            <a:off x="468000" y="6424966"/>
            <a:ext cx="4114800" cy="217486"/>
          </a:xfrm>
          <a:prstGeom prst="rect">
            <a:avLst/>
          </a:prstGeom>
        </p:spPr>
        <p:txBody>
          <a:bodyPr vert="horz" lIns="0" tIns="0" rIns="0" bIns="0" rtlCol="0" anchor="b" anchorCtr="0"/>
          <a:lstStyle>
            <a:lvl1pPr algn="l">
              <a:lnSpc>
                <a:spcPct val="113000"/>
              </a:lnSpc>
              <a:defRPr sz="1000">
                <a:solidFill>
                  <a:schemeClr val="accent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118550A6-B617-0264-24BE-4A408CC3036E}"/>
              </a:ext>
            </a:extLst>
          </p:cNvPr>
          <p:cNvSpPr>
            <a:spLocks noGrp="1"/>
          </p:cNvSpPr>
          <p:nvPr>
            <p:ph type="sldNum" sz="quarter" idx="4"/>
          </p:nvPr>
        </p:nvSpPr>
        <p:spPr>
          <a:xfrm>
            <a:off x="11278800" y="6436343"/>
            <a:ext cx="456000" cy="206109"/>
          </a:xfrm>
          <a:prstGeom prst="rect">
            <a:avLst/>
          </a:prstGeom>
        </p:spPr>
        <p:txBody>
          <a:bodyPr vert="horz" lIns="0" tIns="0" rIns="0" bIns="0" rtlCol="0" anchor="b" anchorCtr="0"/>
          <a:lstStyle>
            <a:lvl1pPr algn="ctr">
              <a:lnSpc>
                <a:spcPct val="113000"/>
              </a:lnSpc>
              <a:defRPr sz="1000">
                <a:solidFill>
                  <a:schemeClr val="accent1"/>
                </a:solidFill>
              </a:defRPr>
            </a:lvl1pPr>
          </a:lstStyle>
          <a:p>
            <a:fld id="{176DB428-E48B-433D-BBAF-AF8684C2FBFB}" type="slidenum">
              <a:rPr lang="en-GB" smtClean="0"/>
              <a:pPr/>
              <a:t>‹#›</a:t>
            </a:fld>
            <a:endParaRPr lang="en-GB"/>
          </a:p>
        </p:txBody>
      </p:sp>
      <p:pic>
        <p:nvPicPr>
          <p:cNvPr id="12" name="Graphic 11">
            <a:extLst>
              <a:ext uri="{FF2B5EF4-FFF2-40B4-BE49-F238E27FC236}">
                <a16:creationId xmlns:a16="http://schemas.microsoft.com/office/drawing/2014/main" id="{F7F8F662-918B-FA40-0489-5044DD717621}"/>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1278800" y="6094800"/>
            <a:ext cx="464400" cy="303282"/>
          </a:xfrm>
          <a:prstGeom prst="rect">
            <a:avLst/>
          </a:prstGeom>
        </p:spPr>
      </p:pic>
    </p:spTree>
    <p:extLst>
      <p:ext uri="{BB962C8B-B14F-4D97-AF65-F5344CB8AC3E}">
        <p14:creationId xmlns:p14="http://schemas.microsoft.com/office/powerpoint/2010/main" val="2690719579"/>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 id="2147484102" r:id="rId17"/>
    <p:sldLayoutId id="2147484103" r:id="rId18"/>
    <p:sldLayoutId id="2147484104" r:id="rId19"/>
    <p:sldLayoutId id="2147484105" r:id="rId20"/>
    <p:sldLayoutId id="2147484106" r:id="rId21"/>
    <p:sldLayoutId id="2147484107" r:id="rId22"/>
    <p:sldLayoutId id="2147484108" r:id="rId23"/>
    <p:sldLayoutId id="2147484109" r:id="rId24"/>
    <p:sldLayoutId id="2147484110" r:id="rId25"/>
    <p:sldLayoutId id="2147484111" r:id="rId26"/>
    <p:sldLayoutId id="2147484112" r:id="rId27"/>
    <p:sldLayoutId id="2147484113" r:id="rId28"/>
    <p:sldLayoutId id="2147484114" r:id="rId29"/>
    <p:sldLayoutId id="2147484115" r:id="rId30"/>
    <p:sldLayoutId id="2147484116" r:id="rId31"/>
  </p:sldLayoutIdLst>
  <p:hf hdr="0"/>
  <p:txStyles>
    <p:title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5" orient="horz" userDrawn="1">
          <p15:clr>
            <a:srgbClr val="F26B43"/>
          </p15:clr>
        </p15:guide>
        <p15:guide id="6" orient="horz" pos="4320" userDrawn="1">
          <p15:clr>
            <a:srgbClr val="F26B43"/>
          </p15:clr>
        </p15:guide>
        <p15:guide id="8" orient="horz" pos="4032" userDrawn="1">
          <p15:clr>
            <a:srgbClr val="F26B43"/>
          </p15:clr>
        </p15:guide>
        <p15:guide id="9" orient="horz" pos="1020" userDrawn="1">
          <p15:clr>
            <a:srgbClr val="F26B43"/>
          </p15:clr>
        </p15:guide>
        <p15:guide id="10" orient="horz" pos="3741" userDrawn="1">
          <p15:clr>
            <a:srgbClr val="F26B43"/>
          </p15:clr>
        </p15:guide>
        <p15:guide id="11" pos="294" userDrawn="1">
          <p15:clr>
            <a:srgbClr val="F26B43"/>
          </p15:clr>
        </p15:guide>
        <p15:guide id="12" pos="7385" userDrawn="1">
          <p15:clr>
            <a:srgbClr val="F26B43"/>
          </p15:clr>
        </p15:guide>
        <p15:guide id="13" orient="horz" pos="29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27120-C70B-0207-3B62-A67CFDA71F42}"/>
              </a:ext>
            </a:extLst>
          </p:cNvPr>
          <p:cNvSpPr>
            <a:spLocks noGrp="1"/>
          </p:cNvSpPr>
          <p:nvPr>
            <p:ph type="title"/>
          </p:nvPr>
        </p:nvSpPr>
        <p:spPr>
          <a:xfrm>
            <a:off x="468000" y="468000"/>
            <a:ext cx="11257200" cy="360000"/>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E19CD980-151D-D31F-ED69-3EFA45596F74}"/>
              </a:ext>
            </a:extLst>
          </p:cNvPr>
          <p:cNvSpPr>
            <a:spLocks noGrp="1"/>
          </p:cNvSpPr>
          <p:nvPr>
            <p:ph type="body" idx="1"/>
          </p:nvPr>
        </p:nvSpPr>
        <p:spPr>
          <a:xfrm>
            <a:off x="468000" y="1620000"/>
            <a:ext cx="11257200" cy="432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037EBB3D-E883-528B-3BBD-16D111C81F10}"/>
              </a:ext>
            </a:extLst>
          </p:cNvPr>
          <p:cNvSpPr>
            <a:spLocks noGrp="1"/>
          </p:cNvSpPr>
          <p:nvPr>
            <p:ph type="ftr" sz="quarter" idx="3"/>
          </p:nvPr>
        </p:nvSpPr>
        <p:spPr>
          <a:xfrm>
            <a:off x="468000" y="6424966"/>
            <a:ext cx="4114800" cy="217486"/>
          </a:xfrm>
          <a:prstGeom prst="rect">
            <a:avLst/>
          </a:prstGeom>
        </p:spPr>
        <p:txBody>
          <a:bodyPr vert="horz" lIns="0" tIns="0" rIns="0" bIns="0" rtlCol="0" anchor="b" anchorCtr="0"/>
          <a:lstStyle>
            <a:lvl1pPr algn="l">
              <a:lnSpc>
                <a:spcPct val="113000"/>
              </a:lnSpc>
              <a:defRPr sz="1000">
                <a:solidFill>
                  <a:schemeClr val="accent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118550A6-B617-0264-24BE-4A408CC3036E}"/>
              </a:ext>
            </a:extLst>
          </p:cNvPr>
          <p:cNvSpPr>
            <a:spLocks noGrp="1"/>
          </p:cNvSpPr>
          <p:nvPr>
            <p:ph type="sldNum" sz="quarter" idx="4"/>
          </p:nvPr>
        </p:nvSpPr>
        <p:spPr>
          <a:xfrm>
            <a:off x="11278800" y="6436343"/>
            <a:ext cx="456000" cy="206109"/>
          </a:xfrm>
          <a:prstGeom prst="rect">
            <a:avLst/>
          </a:prstGeom>
        </p:spPr>
        <p:txBody>
          <a:bodyPr vert="horz" lIns="0" tIns="0" rIns="0" bIns="0" rtlCol="0" anchor="b" anchorCtr="0"/>
          <a:lstStyle>
            <a:lvl1pPr algn="ctr">
              <a:lnSpc>
                <a:spcPct val="113000"/>
              </a:lnSpc>
              <a:defRPr sz="1000">
                <a:solidFill>
                  <a:schemeClr val="accent1"/>
                </a:solidFill>
              </a:defRPr>
            </a:lvl1pPr>
          </a:lstStyle>
          <a:p>
            <a:fld id="{176DB428-E48B-433D-BBAF-AF8684C2FBFB}" type="slidenum">
              <a:rPr lang="en-GB" smtClean="0"/>
              <a:pPr/>
              <a:t>‹#›</a:t>
            </a:fld>
            <a:endParaRPr lang="en-GB"/>
          </a:p>
        </p:txBody>
      </p:sp>
      <p:pic>
        <p:nvPicPr>
          <p:cNvPr id="12" name="Graphic 11">
            <a:extLst>
              <a:ext uri="{FF2B5EF4-FFF2-40B4-BE49-F238E27FC236}">
                <a16:creationId xmlns:a16="http://schemas.microsoft.com/office/drawing/2014/main" id="{F7F8F662-918B-FA40-0489-5044DD717621}"/>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1278800" y="6094800"/>
            <a:ext cx="464400" cy="303282"/>
          </a:xfrm>
          <a:prstGeom prst="rect">
            <a:avLst/>
          </a:prstGeom>
        </p:spPr>
      </p:pic>
    </p:spTree>
    <p:extLst>
      <p:ext uri="{BB962C8B-B14F-4D97-AF65-F5344CB8AC3E}">
        <p14:creationId xmlns:p14="http://schemas.microsoft.com/office/powerpoint/2010/main" val="2690719579"/>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 id="2147484306" r:id="rId29"/>
    <p:sldLayoutId id="2147484307" r:id="rId30"/>
    <p:sldLayoutId id="2147484308" r:id="rId31"/>
  </p:sldLayoutIdLst>
  <p:hf hdr="0"/>
  <p:txStyles>
    <p:title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5" orient="horz" userDrawn="1">
          <p15:clr>
            <a:srgbClr val="F26B43"/>
          </p15:clr>
        </p15:guide>
        <p15:guide id="6" orient="horz" pos="4320" userDrawn="1">
          <p15:clr>
            <a:srgbClr val="F26B43"/>
          </p15:clr>
        </p15:guide>
        <p15:guide id="8" orient="horz" pos="4032" userDrawn="1">
          <p15:clr>
            <a:srgbClr val="F26B43"/>
          </p15:clr>
        </p15:guide>
        <p15:guide id="9" orient="horz" pos="1020" userDrawn="1">
          <p15:clr>
            <a:srgbClr val="F26B43"/>
          </p15:clr>
        </p15:guide>
        <p15:guide id="10" orient="horz" pos="3741" userDrawn="1">
          <p15:clr>
            <a:srgbClr val="F26B43"/>
          </p15:clr>
        </p15:guide>
        <p15:guide id="11" pos="294" userDrawn="1">
          <p15:clr>
            <a:srgbClr val="F26B43"/>
          </p15:clr>
        </p15:guide>
        <p15:guide id="12" pos="7385" userDrawn="1">
          <p15:clr>
            <a:srgbClr val="F26B43"/>
          </p15:clr>
        </p15:guide>
        <p15:guide id="13" orient="horz" pos="29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27120-C70B-0207-3B62-A67CFDA71F42}"/>
              </a:ext>
            </a:extLst>
          </p:cNvPr>
          <p:cNvSpPr>
            <a:spLocks noGrp="1"/>
          </p:cNvSpPr>
          <p:nvPr>
            <p:ph type="title"/>
          </p:nvPr>
        </p:nvSpPr>
        <p:spPr>
          <a:xfrm>
            <a:off x="468000" y="468000"/>
            <a:ext cx="11257200" cy="360000"/>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E19CD980-151D-D31F-ED69-3EFA45596F74}"/>
              </a:ext>
            </a:extLst>
          </p:cNvPr>
          <p:cNvSpPr>
            <a:spLocks noGrp="1"/>
          </p:cNvSpPr>
          <p:nvPr>
            <p:ph type="body" idx="1"/>
          </p:nvPr>
        </p:nvSpPr>
        <p:spPr>
          <a:xfrm>
            <a:off x="468000" y="1620000"/>
            <a:ext cx="11257200" cy="432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037EBB3D-E883-528B-3BBD-16D111C81F10}"/>
              </a:ext>
            </a:extLst>
          </p:cNvPr>
          <p:cNvSpPr>
            <a:spLocks noGrp="1"/>
          </p:cNvSpPr>
          <p:nvPr>
            <p:ph type="ftr" sz="quarter" idx="3"/>
          </p:nvPr>
        </p:nvSpPr>
        <p:spPr>
          <a:xfrm>
            <a:off x="468000" y="6424966"/>
            <a:ext cx="4114800" cy="217486"/>
          </a:xfrm>
          <a:prstGeom prst="rect">
            <a:avLst/>
          </a:prstGeom>
        </p:spPr>
        <p:txBody>
          <a:bodyPr vert="horz" lIns="0" tIns="0" rIns="0" bIns="0" rtlCol="0" anchor="b" anchorCtr="0"/>
          <a:lstStyle>
            <a:lvl1pPr algn="l">
              <a:lnSpc>
                <a:spcPct val="113000"/>
              </a:lnSpc>
              <a:defRPr sz="1000">
                <a:solidFill>
                  <a:schemeClr val="accent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118550A6-B617-0264-24BE-4A408CC3036E}"/>
              </a:ext>
            </a:extLst>
          </p:cNvPr>
          <p:cNvSpPr>
            <a:spLocks noGrp="1"/>
          </p:cNvSpPr>
          <p:nvPr>
            <p:ph type="sldNum" sz="quarter" idx="4"/>
          </p:nvPr>
        </p:nvSpPr>
        <p:spPr>
          <a:xfrm>
            <a:off x="11278800" y="6436343"/>
            <a:ext cx="456000" cy="206109"/>
          </a:xfrm>
          <a:prstGeom prst="rect">
            <a:avLst/>
          </a:prstGeom>
        </p:spPr>
        <p:txBody>
          <a:bodyPr vert="horz" lIns="0" tIns="0" rIns="0" bIns="0" rtlCol="0" anchor="b" anchorCtr="0"/>
          <a:lstStyle>
            <a:lvl1pPr algn="ctr">
              <a:lnSpc>
                <a:spcPct val="113000"/>
              </a:lnSpc>
              <a:defRPr sz="1000">
                <a:solidFill>
                  <a:schemeClr val="accent1"/>
                </a:solidFill>
              </a:defRPr>
            </a:lvl1pPr>
          </a:lstStyle>
          <a:p>
            <a:fld id="{176DB428-E48B-433D-BBAF-AF8684C2FBFB}" type="slidenum">
              <a:rPr lang="en-GB" smtClean="0"/>
              <a:pPr/>
              <a:t>‹#›</a:t>
            </a:fld>
            <a:endParaRPr lang="en-GB"/>
          </a:p>
        </p:txBody>
      </p:sp>
      <p:pic>
        <p:nvPicPr>
          <p:cNvPr id="12" name="Graphic 11">
            <a:extLst>
              <a:ext uri="{FF2B5EF4-FFF2-40B4-BE49-F238E27FC236}">
                <a16:creationId xmlns:a16="http://schemas.microsoft.com/office/drawing/2014/main" id="{F7F8F662-918B-FA40-0489-5044DD717621}"/>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1278800" y="6094800"/>
            <a:ext cx="464400" cy="303282"/>
          </a:xfrm>
          <a:prstGeom prst="rect">
            <a:avLst/>
          </a:prstGeom>
        </p:spPr>
      </p:pic>
    </p:spTree>
    <p:extLst>
      <p:ext uri="{BB962C8B-B14F-4D97-AF65-F5344CB8AC3E}">
        <p14:creationId xmlns:p14="http://schemas.microsoft.com/office/powerpoint/2010/main" val="2690719579"/>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 id="2147484386" r:id="rId13"/>
    <p:sldLayoutId id="2147484387" r:id="rId14"/>
    <p:sldLayoutId id="2147484388" r:id="rId15"/>
    <p:sldLayoutId id="2147484389" r:id="rId16"/>
    <p:sldLayoutId id="2147484390" r:id="rId17"/>
    <p:sldLayoutId id="2147484391" r:id="rId18"/>
    <p:sldLayoutId id="2147484392" r:id="rId19"/>
    <p:sldLayoutId id="2147484393" r:id="rId20"/>
    <p:sldLayoutId id="2147484394" r:id="rId21"/>
    <p:sldLayoutId id="2147484395" r:id="rId22"/>
    <p:sldLayoutId id="2147484396" r:id="rId23"/>
    <p:sldLayoutId id="2147484397" r:id="rId24"/>
    <p:sldLayoutId id="2147484398" r:id="rId25"/>
    <p:sldLayoutId id="2147484399" r:id="rId26"/>
    <p:sldLayoutId id="2147484400" r:id="rId27"/>
    <p:sldLayoutId id="2147484401" r:id="rId28"/>
    <p:sldLayoutId id="2147484402" r:id="rId29"/>
    <p:sldLayoutId id="2147484403" r:id="rId30"/>
    <p:sldLayoutId id="2147484404" r:id="rId31"/>
  </p:sldLayoutIdLst>
  <p:hf hdr="0"/>
  <p:txStyles>
    <p:title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5" orient="horz" userDrawn="1">
          <p15:clr>
            <a:srgbClr val="F26B43"/>
          </p15:clr>
        </p15:guide>
        <p15:guide id="6" orient="horz" pos="4320" userDrawn="1">
          <p15:clr>
            <a:srgbClr val="F26B43"/>
          </p15:clr>
        </p15:guide>
        <p15:guide id="8" orient="horz" pos="4032" userDrawn="1">
          <p15:clr>
            <a:srgbClr val="F26B43"/>
          </p15:clr>
        </p15:guide>
        <p15:guide id="9" orient="horz" pos="1020" userDrawn="1">
          <p15:clr>
            <a:srgbClr val="F26B43"/>
          </p15:clr>
        </p15:guide>
        <p15:guide id="10" orient="horz" pos="3741" userDrawn="1">
          <p15:clr>
            <a:srgbClr val="F26B43"/>
          </p15:clr>
        </p15:guide>
        <p15:guide id="11" pos="294" userDrawn="1">
          <p15:clr>
            <a:srgbClr val="F26B43"/>
          </p15:clr>
        </p15:guide>
        <p15:guide id="12" pos="7385" userDrawn="1">
          <p15:clr>
            <a:srgbClr val="F26B43"/>
          </p15:clr>
        </p15:guide>
        <p15:guide id="13" orient="horz" pos="29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27120-C70B-0207-3B62-A67CFDA71F42}"/>
              </a:ext>
            </a:extLst>
          </p:cNvPr>
          <p:cNvSpPr>
            <a:spLocks noGrp="1"/>
          </p:cNvSpPr>
          <p:nvPr>
            <p:ph type="title"/>
          </p:nvPr>
        </p:nvSpPr>
        <p:spPr>
          <a:xfrm>
            <a:off x="468000" y="468000"/>
            <a:ext cx="11257200" cy="360000"/>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E19CD980-151D-D31F-ED69-3EFA45596F74}"/>
              </a:ext>
            </a:extLst>
          </p:cNvPr>
          <p:cNvSpPr>
            <a:spLocks noGrp="1"/>
          </p:cNvSpPr>
          <p:nvPr>
            <p:ph type="body" idx="1"/>
          </p:nvPr>
        </p:nvSpPr>
        <p:spPr>
          <a:xfrm>
            <a:off x="468000" y="1620000"/>
            <a:ext cx="11257200" cy="432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037EBB3D-E883-528B-3BBD-16D111C81F10}"/>
              </a:ext>
            </a:extLst>
          </p:cNvPr>
          <p:cNvSpPr>
            <a:spLocks noGrp="1"/>
          </p:cNvSpPr>
          <p:nvPr>
            <p:ph type="ftr" sz="quarter" idx="3"/>
          </p:nvPr>
        </p:nvSpPr>
        <p:spPr>
          <a:xfrm>
            <a:off x="468000" y="6424966"/>
            <a:ext cx="4114800" cy="217486"/>
          </a:xfrm>
          <a:prstGeom prst="rect">
            <a:avLst/>
          </a:prstGeom>
        </p:spPr>
        <p:txBody>
          <a:bodyPr vert="horz" lIns="0" tIns="0" rIns="0" bIns="0" rtlCol="0" anchor="b" anchorCtr="0"/>
          <a:lstStyle>
            <a:lvl1pPr algn="l">
              <a:lnSpc>
                <a:spcPct val="113000"/>
              </a:lnSpc>
              <a:defRPr sz="1000">
                <a:solidFill>
                  <a:schemeClr val="accent1"/>
                </a:solidFill>
              </a:defRPr>
            </a:lvl1pPr>
          </a:lstStyle>
          <a:p>
            <a:r>
              <a:rPr lang="en-GB"/>
              <a:t>© 2022 Association for Project Management</a:t>
            </a:r>
          </a:p>
        </p:txBody>
      </p:sp>
      <p:sp>
        <p:nvSpPr>
          <p:cNvPr id="6" name="Slide Number Placeholder 5">
            <a:extLst>
              <a:ext uri="{FF2B5EF4-FFF2-40B4-BE49-F238E27FC236}">
                <a16:creationId xmlns:a16="http://schemas.microsoft.com/office/drawing/2014/main" id="{118550A6-B617-0264-24BE-4A408CC3036E}"/>
              </a:ext>
            </a:extLst>
          </p:cNvPr>
          <p:cNvSpPr>
            <a:spLocks noGrp="1"/>
          </p:cNvSpPr>
          <p:nvPr>
            <p:ph type="sldNum" sz="quarter" idx="4"/>
          </p:nvPr>
        </p:nvSpPr>
        <p:spPr>
          <a:xfrm>
            <a:off x="11278800" y="6436343"/>
            <a:ext cx="456000" cy="206109"/>
          </a:xfrm>
          <a:prstGeom prst="rect">
            <a:avLst/>
          </a:prstGeom>
        </p:spPr>
        <p:txBody>
          <a:bodyPr vert="horz" lIns="0" tIns="0" rIns="0" bIns="0" rtlCol="0" anchor="b" anchorCtr="0"/>
          <a:lstStyle>
            <a:lvl1pPr algn="ctr">
              <a:lnSpc>
                <a:spcPct val="113000"/>
              </a:lnSpc>
              <a:defRPr sz="1000">
                <a:solidFill>
                  <a:schemeClr val="accent1"/>
                </a:solidFill>
              </a:defRPr>
            </a:lvl1pPr>
          </a:lstStyle>
          <a:p>
            <a:fld id="{176DB428-E48B-433D-BBAF-AF8684C2FBFB}" type="slidenum">
              <a:rPr lang="en-GB" smtClean="0"/>
              <a:pPr/>
              <a:t>‹#›</a:t>
            </a:fld>
            <a:endParaRPr lang="en-GB"/>
          </a:p>
        </p:txBody>
      </p:sp>
      <p:pic>
        <p:nvPicPr>
          <p:cNvPr id="12" name="Graphic 11">
            <a:extLst>
              <a:ext uri="{FF2B5EF4-FFF2-40B4-BE49-F238E27FC236}">
                <a16:creationId xmlns:a16="http://schemas.microsoft.com/office/drawing/2014/main" id="{F7F8F662-918B-FA40-0489-5044DD717621}"/>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278800" y="6094800"/>
            <a:ext cx="464400" cy="303282"/>
          </a:xfrm>
          <a:prstGeom prst="rect">
            <a:avLst/>
          </a:prstGeom>
        </p:spPr>
      </p:pic>
    </p:spTree>
    <p:extLst>
      <p:ext uri="{BB962C8B-B14F-4D97-AF65-F5344CB8AC3E}">
        <p14:creationId xmlns:p14="http://schemas.microsoft.com/office/powerpoint/2010/main" val="2690719579"/>
      </p:ext>
    </p:extLst>
  </p:cSld>
  <p:clrMap bg1="lt1" tx1="dk1" bg2="lt2" tx2="dk2" accent1="accent1" accent2="accent2" accent3="accent3" accent4="accent4" accent5="accent5" accent6="accent6" hlink="hlink" folHlink="folHlink"/>
  <p:sldLayoutIdLst>
    <p:sldLayoutId id="2147483696" r:id="rId1"/>
    <p:sldLayoutId id="2147483649" r:id="rId2"/>
    <p:sldLayoutId id="2147483660" r:id="rId3"/>
    <p:sldLayoutId id="2147483661" r:id="rId4"/>
    <p:sldLayoutId id="2147483662" r:id="rId5"/>
    <p:sldLayoutId id="2147483663" r:id="rId6"/>
    <p:sldLayoutId id="2147483651" r:id="rId7"/>
    <p:sldLayoutId id="2147483664" r:id="rId8"/>
    <p:sldLayoutId id="2147483665" r:id="rId9"/>
    <p:sldLayoutId id="2147483666" r:id="rId10"/>
    <p:sldLayoutId id="2147483667" r:id="rId11"/>
    <p:sldLayoutId id="2147483668" r:id="rId12"/>
    <p:sldLayoutId id="2147483650"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83" r:id="rId23"/>
    <p:sldLayoutId id="2147483681" r:id="rId24"/>
    <p:sldLayoutId id="2147483682" r:id="rId25"/>
    <p:sldLayoutId id="2147483678" r:id="rId26"/>
    <p:sldLayoutId id="2147483679" r:id="rId27"/>
    <p:sldLayoutId id="2147483680" r:id="rId28"/>
    <p:sldLayoutId id="2147483685" r:id="rId29"/>
    <p:sldLayoutId id="2147483654" r:id="rId30"/>
    <p:sldLayoutId id="2147483655" r:id="rId31"/>
    <p:sldLayoutId id="2147483684" r:id="rId32"/>
  </p:sldLayoutIdLst>
  <p:hf hdr="0" dt="0"/>
  <p:txStyles>
    <p:title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5" orient="horz" userDrawn="1">
          <p15:clr>
            <a:srgbClr val="F26B43"/>
          </p15:clr>
        </p15:guide>
        <p15:guide id="6" orient="horz" pos="4320" userDrawn="1">
          <p15:clr>
            <a:srgbClr val="F26B43"/>
          </p15:clr>
        </p15:guide>
        <p15:guide id="8" orient="horz" pos="4032" userDrawn="1">
          <p15:clr>
            <a:srgbClr val="F26B43"/>
          </p15:clr>
        </p15:guide>
        <p15:guide id="9" orient="horz" pos="1020" userDrawn="1">
          <p15:clr>
            <a:srgbClr val="F26B43"/>
          </p15:clr>
        </p15:guide>
        <p15:guide id="10" orient="horz" pos="3741" userDrawn="1">
          <p15:clr>
            <a:srgbClr val="F26B43"/>
          </p15:clr>
        </p15:guide>
        <p15:guide id="11" pos="294" userDrawn="1">
          <p15:clr>
            <a:srgbClr val="F26B43"/>
          </p15:clr>
        </p15:guide>
        <p15:guide id="12" pos="7385" userDrawn="1">
          <p15:clr>
            <a:srgbClr val="F26B43"/>
          </p15:clr>
        </p15:guide>
        <p15:guide id="13" orient="horz" pos="29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27120-C70B-0207-3B62-A67CFDA71F42}"/>
              </a:ext>
            </a:extLst>
          </p:cNvPr>
          <p:cNvSpPr>
            <a:spLocks noGrp="1"/>
          </p:cNvSpPr>
          <p:nvPr>
            <p:ph type="title"/>
          </p:nvPr>
        </p:nvSpPr>
        <p:spPr>
          <a:xfrm>
            <a:off x="468000" y="468000"/>
            <a:ext cx="11257200" cy="36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9CD980-151D-D31F-ED69-3EFA45596F74}"/>
              </a:ext>
            </a:extLst>
          </p:cNvPr>
          <p:cNvSpPr>
            <a:spLocks noGrp="1"/>
          </p:cNvSpPr>
          <p:nvPr>
            <p:ph type="body" idx="1"/>
          </p:nvPr>
        </p:nvSpPr>
        <p:spPr>
          <a:xfrm>
            <a:off x="468000" y="1620000"/>
            <a:ext cx="11257200" cy="432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7EBB3D-E883-528B-3BBD-16D111C81F10}"/>
              </a:ext>
            </a:extLst>
          </p:cNvPr>
          <p:cNvSpPr>
            <a:spLocks noGrp="1"/>
          </p:cNvSpPr>
          <p:nvPr>
            <p:ph type="ftr" sz="quarter" idx="3"/>
          </p:nvPr>
        </p:nvSpPr>
        <p:spPr>
          <a:xfrm>
            <a:off x="468000" y="6424966"/>
            <a:ext cx="4114800" cy="217486"/>
          </a:xfrm>
          <a:prstGeom prst="rect">
            <a:avLst/>
          </a:prstGeom>
        </p:spPr>
        <p:txBody>
          <a:bodyPr vert="horz" lIns="0" tIns="0" rIns="0" bIns="0" rtlCol="0" anchor="b" anchorCtr="0"/>
          <a:lstStyle>
            <a:lvl1pPr algn="l">
              <a:lnSpc>
                <a:spcPct val="113000"/>
              </a:lnSpc>
              <a:defRPr sz="1000">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118550A6-B617-0264-24BE-4A408CC3036E}"/>
              </a:ext>
            </a:extLst>
          </p:cNvPr>
          <p:cNvSpPr>
            <a:spLocks noGrp="1"/>
          </p:cNvSpPr>
          <p:nvPr>
            <p:ph type="sldNum" sz="quarter" idx="4"/>
          </p:nvPr>
        </p:nvSpPr>
        <p:spPr>
          <a:xfrm>
            <a:off x="11278800" y="6436343"/>
            <a:ext cx="456000" cy="206109"/>
          </a:xfrm>
          <a:prstGeom prst="rect">
            <a:avLst/>
          </a:prstGeom>
        </p:spPr>
        <p:txBody>
          <a:bodyPr vert="horz" lIns="0" tIns="0" rIns="0" bIns="0" rtlCol="0" anchor="b" anchorCtr="0"/>
          <a:lstStyle>
            <a:lvl1pPr algn="ctr">
              <a:lnSpc>
                <a:spcPct val="113000"/>
              </a:lnSpc>
              <a:defRPr sz="1000">
                <a:solidFill>
                  <a:schemeClr val="accent1"/>
                </a:solidFill>
              </a:defRPr>
            </a:lvl1pPr>
          </a:lstStyle>
          <a:p>
            <a:fld id="{ECB97353-7AAC-4FC9-AF98-FE2BBEC112D9}" type="slidenum">
              <a:rPr lang="en-GB" smtClean="0"/>
              <a:pPr/>
              <a:t>‹#›</a:t>
            </a:fld>
            <a:endParaRPr lang="en-GB"/>
          </a:p>
        </p:txBody>
      </p:sp>
      <p:pic>
        <p:nvPicPr>
          <p:cNvPr id="12" name="Graphic 11">
            <a:extLst>
              <a:ext uri="{FF2B5EF4-FFF2-40B4-BE49-F238E27FC236}">
                <a16:creationId xmlns:a16="http://schemas.microsoft.com/office/drawing/2014/main" id="{F7F8F662-918B-FA40-0489-5044DD717621}"/>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278800" y="6094800"/>
            <a:ext cx="464400" cy="303282"/>
          </a:xfrm>
          <a:prstGeom prst="rect">
            <a:avLst/>
          </a:prstGeom>
        </p:spPr>
      </p:pic>
    </p:spTree>
    <p:extLst>
      <p:ext uri="{BB962C8B-B14F-4D97-AF65-F5344CB8AC3E}">
        <p14:creationId xmlns:p14="http://schemas.microsoft.com/office/powerpoint/2010/main" val="2384156739"/>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 id="2147484545" r:id="rId12"/>
    <p:sldLayoutId id="2147484546" r:id="rId13"/>
    <p:sldLayoutId id="2147484547" r:id="rId14"/>
    <p:sldLayoutId id="2147484548" r:id="rId15"/>
    <p:sldLayoutId id="2147484549" r:id="rId16"/>
    <p:sldLayoutId id="2147484550" r:id="rId17"/>
    <p:sldLayoutId id="2147484551" r:id="rId18"/>
    <p:sldLayoutId id="2147484552" r:id="rId19"/>
    <p:sldLayoutId id="2147484553" r:id="rId20"/>
    <p:sldLayoutId id="2147484554" r:id="rId21"/>
    <p:sldLayoutId id="2147484555" r:id="rId22"/>
    <p:sldLayoutId id="2147484556" r:id="rId23"/>
    <p:sldLayoutId id="2147484557" r:id="rId24"/>
    <p:sldLayoutId id="2147484558" r:id="rId25"/>
    <p:sldLayoutId id="2147484559" r:id="rId26"/>
    <p:sldLayoutId id="2147484560" r:id="rId27"/>
    <p:sldLayoutId id="2147484561" r:id="rId28"/>
    <p:sldLayoutId id="2147484562" r:id="rId29"/>
    <p:sldLayoutId id="2147484563" r:id="rId30"/>
    <p:sldLayoutId id="2147484564" r:id="rId31"/>
    <p:sldLayoutId id="2147484565" r:id="rId32"/>
  </p:sldLayoutIdLst>
  <p:txStyles>
    <p:title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5" orient="horz">
          <p15:clr>
            <a:srgbClr val="F26B43"/>
          </p15:clr>
        </p15:guide>
        <p15:guide id="6" orient="horz" pos="4320">
          <p15:clr>
            <a:srgbClr val="F26B43"/>
          </p15:clr>
        </p15:guide>
        <p15:guide id="8" orient="horz" pos="4032">
          <p15:clr>
            <a:srgbClr val="F26B43"/>
          </p15:clr>
        </p15:guide>
        <p15:guide id="9" orient="horz" pos="1020">
          <p15:clr>
            <a:srgbClr val="F26B43"/>
          </p15:clr>
        </p15:guide>
        <p15:guide id="10" orient="horz" pos="3741">
          <p15:clr>
            <a:srgbClr val="F26B43"/>
          </p15:clr>
        </p15:guide>
        <p15:guide id="11" pos="294">
          <p15:clr>
            <a:srgbClr val="F26B43"/>
          </p15:clr>
        </p15:guide>
        <p15:guide id="12" pos="7385">
          <p15:clr>
            <a:srgbClr val="F26B43"/>
          </p15:clr>
        </p15:guide>
        <p15:guide id="13" orient="horz" pos="2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07.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0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apm.org.uk/about-us/apm-strategy/" TargetMode="External"/><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apm.org.uk/about-us/apm-members-review/" TargetMode="External"/><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54.emf"/></Relationships>
</file>

<file path=ppt/slides/_rels/slide2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15.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15.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3" Type="http://schemas.openxmlformats.org/officeDocument/2006/relationships/hyperlink" Target="https://www.b.co.uk/" TargetMode="External"/><Relationship Id="rId2" Type="http://schemas.openxmlformats.org/officeDocument/2006/relationships/notesSlide" Target="../notesSlides/notesSlide21.xml"/><Relationship Id="rId1" Type="http://schemas.openxmlformats.org/officeDocument/2006/relationships/slideLayout" Target="../slideLayouts/slideLayout1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5.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CFE0-F942-33A7-83A5-F52E6AA6076F}"/>
              </a:ext>
            </a:extLst>
          </p:cNvPr>
          <p:cNvSpPr>
            <a:spLocks noGrp="1"/>
          </p:cNvSpPr>
          <p:nvPr>
            <p:ph type="ctrTitle"/>
          </p:nvPr>
        </p:nvSpPr>
        <p:spPr>
          <a:xfrm>
            <a:off x="791999" y="2304000"/>
            <a:ext cx="9895879" cy="1152000"/>
          </a:xfrm>
        </p:spPr>
        <p:txBody>
          <a:bodyPr/>
          <a:lstStyle/>
          <a:p>
            <a:r>
              <a:rPr lang="en-GB"/>
              <a:t>Welcome to the APM Annual General Meeting 11 November 2024</a:t>
            </a:r>
          </a:p>
        </p:txBody>
      </p:sp>
      <p:sp>
        <p:nvSpPr>
          <p:cNvPr id="3" name="Subtitle 2">
            <a:extLst>
              <a:ext uri="{FF2B5EF4-FFF2-40B4-BE49-F238E27FC236}">
                <a16:creationId xmlns:a16="http://schemas.microsoft.com/office/drawing/2014/main" id="{86BFE744-DAB7-AE4D-D5ED-C319F9783268}"/>
              </a:ext>
            </a:extLst>
          </p:cNvPr>
          <p:cNvSpPr>
            <a:spLocks noGrp="1"/>
          </p:cNvSpPr>
          <p:nvPr>
            <p:ph type="subTitle" idx="1"/>
          </p:nvPr>
        </p:nvSpPr>
        <p:spPr/>
        <p:txBody>
          <a:bodyPr/>
          <a:lstStyle/>
          <a:p>
            <a:r>
              <a:rPr lang="en-GB"/>
              <a:t>Online via MS Teams</a:t>
            </a:r>
          </a:p>
        </p:txBody>
      </p:sp>
    </p:spTree>
    <p:extLst>
      <p:ext uri="{BB962C8B-B14F-4D97-AF65-F5344CB8AC3E}">
        <p14:creationId xmlns:p14="http://schemas.microsoft.com/office/powerpoint/2010/main" val="260400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28B9-60D7-7F84-F0C1-521A13AA326D}"/>
              </a:ext>
            </a:extLst>
          </p:cNvPr>
          <p:cNvSpPr>
            <a:spLocks noGrp="1"/>
          </p:cNvSpPr>
          <p:nvPr>
            <p:ph type="title"/>
          </p:nvPr>
        </p:nvSpPr>
        <p:spPr/>
        <p:txBody>
          <a:bodyPr/>
          <a:lstStyle/>
          <a:p>
            <a:r>
              <a:rPr lang="en-GB"/>
              <a:t>Events and Awards</a:t>
            </a:r>
          </a:p>
        </p:txBody>
      </p:sp>
      <p:sp>
        <p:nvSpPr>
          <p:cNvPr id="3" name="Content Placeholder 2">
            <a:extLst>
              <a:ext uri="{FF2B5EF4-FFF2-40B4-BE49-F238E27FC236}">
                <a16:creationId xmlns:a16="http://schemas.microsoft.com/office/drawing/2014/main" id="{3F7B2957-5AAC-526C-5D4F-FAC9137BA3FA}"/>
              </a:ext>
            </a:extLst>
          </p:cNvPr>
          <p:cNvSpPr>
            <a:spLocks noGrp="1"/>
          </p:cNvSpPr>
          <p:nvPr>
            <p:ph idx="1"/>
          </p:nvPr>
        </p:nvSpPr>
        <p:spPr>
          <a:xfrm>
            <a:off x="444554" y="1620000"/>
            <a:ext cx="11296707" cy="4349307"/>
          </a:xfrm>
        </p:spPr>
        <p:txBody>
          <a:bodyPr vert="horz" lIns="0" tIns="0" rIns="0" bIns="0" rtlCol="0" anchor="t">
            <a:noAutofit/>
          </a:bodyPr>
          <a:lstStyle/>
          <a:p>
            <a:pPr marL="285750" indent="-285750">
              <a:buFont typeface="Arial" panose="020B0604020202020204" pitchFamily="34" charset="0"/>
              <a:buChar char="•"/>
            </a:pPr>
            <a:r>
              <a:rPr lang="en-GB" sz="1800" b="0">
                <a:latin typeface="Arial"/>
                <a:cs typeface="Arial"/>
              </a:rPr>
              <a:t>Annual APM conference – over 500 attendees on each of the two days in 2024.</a:t>
            </a:r>
          </a:p>
          <a:p>
            <a:pPr marL="285750" indent="-285750">
              <a:buFont typeface="Arial" panose="020B0604020202020204" pitchFamily="34" charset="0"/>
              <a:buChar char="•"/>
            </a:pPr>
            <a:endParaRPr lang="en-GB" sz="1800" b="0">
              <a:latin typeface="Arial"/>
              <a:cs typeface="Arial"/>
            </a:endParaRPr>
          </a:p>
          <a:p>
            <a:pPr marL="285750" indent="-285750">
              <a:buFont typeface="Arial,Sans-Serif" panose="020B0604020202020204" pitchFamily="34" charset="0"/>
              <a:buChar char="•"/>
            </a:pPr>
            <a:r>
              <a:rPr lang="en-GB" sz="1800" b="0">
                <a:ea typeface="+mn-lt"/>
                <a:cs typeface="+mn-lt"/>
              </a:rPr>
              <a:t>Women in Project Management conference – a shared success between APM volunteers and staff.</a:t>
            </a:r>
          </a:p>
          <a:p>
            <a:pPr marL="285750" indent="-285750">
              <a:buFont typeface="Arial,Sans-Serif" panose="020B0604020202020204" pitchFamily="34" charset="0"/>
              <a:buChar char="•"/>
            </a:pPr>
            <a:endParaRPr lang="en-GB" sz="1800" b="0">
              <a:latin typeface="Arial"/>
              <a:cs typeface="Arial"/>
            </a:endParaRPr>
          </a:p>
          <a:p>
            <a:pPr marL="285750" indent="-285750">
              <a:buFont typeface="Arial,Sans-Serif" panose="020B0604020202020204" pitchFamily="34" charset="0"/>
              <a:buChar char="•"/>
            </a:pPr>
            <a:r>
              <a:rPr lang="en-GB" sz="1800" b="0">
                <a:latin typeface="Arial"/>
                <a:cs typeface="Arial"/>
              </a:rPr>
              <a:t>APM Awards – </a:t>
            </a:r>
            <a:r>
              <a:rPr lang="en-GB" sz="1800" b="0">
                <a:ea typeface="+mn-lt"/>
                <a:cs typeface="+mn-lt"/>
              </a:rPr>
              <a:t>reflecting our commitment to recognising excellence, innovation, and achievement.</a:t>
            </a:r>
            <a:endParaRPr lang="en-GB" sz="1800" b="0">
              <a:latin typeface="Arial" panose="020B0604020202020204" pitchFamily="34" charset="0"/>
              <a:cs typeface="Arial" panose="020B0604020202020204" pitchFamily="34" charset="0"/>
            </a:endParaRPr>
          </a:p>
          <a:p>
            <a:pPr marL="285750" indent="-285750">
              <a:buFont typeface="Arial,Sans-Serif" panose="020B0604020202020204" pitchFamily="34" charset="0"/>
              <a:buChar char="•"/>
            </a:pPr>
            <a:endParaRPr lang="en-GB" sz="1800" b="0">
              <a:latin typeface="Arial" panose="020B0604020202020204" pitchFamily="34" charset="0"/>
              <a:cs typeface="Arial" panose="020B0604020202020204" pitchFamily="34" charset="0"/>
            </a:endParaRPr>
          </a:p>
          <a:p>
            <a:pPr marL="285750" indent="-285750">
              <a:buFont typeface="Arial,Sans-Serif" panose="020B0604020202020204" pitchFamily="34" charset="0"/>
              <a:buChar char="•"/>
            </a:pPr>
            <a:endParaRPr lang="en-GB" sz="1800" b="0">
              <a:latin typeface="Arial" panose="020B0604020202020204" pitchFamily="34" charset="0"/>
              <a:cs typeface="Arial" panose="020B0604020202020204" pitchFamily="34" charset="0"/>
            </a:endParaRPr>
          </a:p>
          <a:p>
            <a:pPr marL="285750" indent="-285750">
              <a:buChar char="•"/>
            </a:pPr>
            <a:endParaRPr lang="en-GB" sz="1800" b="0">
              <a:latin typeface="Arial" panose="020B0604020202020204" pitchFamily="34" charset="0"/>
              <a:cs typeface="Arial" panose="020B0604020202020204" pitchFamily="34" charset="0"/>
            </a:endParaRPr>
          </a:p>
        </p:txBody>
      </p:sp>
      <p:pic>
        <p:nvPicPr>
          <p:cNvPr id="5" name="Picture 4" descr="A person standing at a podium&#10;&#10;Description automatically generated">
            <a:extLst>
              <a:ext uri="{FF2B5EF4-FFF2-40B4-BE49-F238E27FC236}">
                <a16:creationId xmlns:a16="http://schemas.microsoft.com/office/drawing/2014/main" id="{3BB2F04E-9206-C812-0216-3E24A7457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17" y="3549770"/>
            <a:ext cx="3983201" cy="2656615"/>
          </a:xfrm>
          <a:prstGeom prst="rect">
            <a:avLst/>
          </a:prstGeom>
          <a:ln w="28575">
            <a:solidFill>
              <a:schemeClr val="bg1">
                <a:lumMod val="75000"/>
              </a:schemeClr>
            </a:solidFill>
          </a:ln>
        </p:spPr>
      </p:pic>
      <p:pic>
        <p:nvPicPr>
          <p:cNvPr id="6" name="Picture 5" descr="A group of people sitting in a conference room&#10;&#10;Description automatically generated">
            <a:extLst>
              <a:ext uri="{FF2B5EF4-FFF2-40B4-BE49-F238E27FC236}">
                <a16:creationId xmlns:a16="http://schemas.microsoft.com/office/drawing/2014/main" id="{932B1530-78A9-5AFA-7D28-E1DBCAC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975" y="3984005"/>
            <a:ext cx="3930447" cy="2639030"/>
          </a:xfrm>
          <a:prstGeom prst="rect">
            <a:avLst/>
          </a:prstGeom>
          <a:ln w="28575">
            <a:solidFill>
              <a:schemeClr val="bg1">
                <a:lumMod val="75000"/>
              </a:schemeClr>
            </a:solidFill>
          </a:ln>
        </p:spPr>
      </p:pic>
      <p:pic>
        <p:nvPicPr>
          <p:cNvPr id="7" name="Picture 6" descr="A large room with tables and chairs with blue and yellow lights&#10;&#10;Description automatically generated">
            <a:extLst>
              <a:ext uri="{FF2B5EF4-FFF2-40B4-BE49-F238E27FC236}">
                <a16:creationId xmlns:a16="http://schemas.microsoft.com/office/drawing/2014/main" id="{6604954C-730D-AF45-B2A1-6C8278523F85}"/>
              </a:ext>
            </a:extLst>
          </p:cNvPr>
          <p:cNvPicPr>
            <a:picLocks noChangeAspect="1"/>
          </p:cNvPicPr>
          <p:nvPr/>
        </p:nvPicPr>
        <p:blipFill>
          <a:blip r:embed="rId4"/>
          <a:stretch>
            <a:fillRect/>
          </a:stretch>
        </p:blipFill>
        <p:spPr>
          <a:xfrm>
            <a:off x="7703797" y="3416238"/>
            <a:ext cx="3909647" cy="2553801"/>
          </a:xfrm>
          <a:prstGeom prst="rect">
            <a:avLst/>
          </a:prstGeom>
        </p:spPr>
      </p:pic>
    </p:spTree>
    <p:extLst>
      <p:ext uri="{BB962C8B-B14F-4D97-AF65-F5344CB8AC3E}">
        <p14:creationId xmlns:p14="http://schemas.microsoft.com/office/powerpoint/2010/main" val="86396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B6DC-41CF-0751-9CB3-8ABC4E914872}"/>
              </a:ext>
            </a:extLst>
          </p:cNvPr>
          <p:cNvSpPr>
            <a:spLocks noGrp="1"/>
          </p:cNvSpPr>
          <p:nvPr>
            <p:ph type="title"/>
          </p:nvPr>
        </p:nvSpPr>
        <p:spPr/>
        <p:txBody>
          <a:bodyPr/>
          <a:lstStyle/>
          <a:p>
            <a:r>
              <a:rPr lang="en-GB"/>
              <a:t>Looking Ahead</a:t>
            </a:r>
          </a:p>
        </p:txBody>
      </p:sp>
      <p:sp>
        <p:nvSpPr>
          <p:cNvPr id="3" name="Content Placeholder 2">
            <a:extLst>
              <a:ext uri="{FF2B5EF4-FFF2-40B4-BE49-F238E27FC236}">
                <a16:creationId xmlns:a16="http://schemas.microsoft.com/office/drawing/2014/main" id="{2957EC71-6D75-0284-7BA7-AE8BA7D0A45A}"/>
              </a:ext>
            </a:extLst>
          </p:cNvPr>
          <p:cNvSpPr>
            <a:spLocks noGrp="1"/>
          </p:cNvSpPr>
          <p:nvPr>
            <p:ph idx="1"/>
          </p:nvPr>
        </p:nvSpPr>
        <p:spPr>
          <a:xfrm>
            <a:off x="468000" y="1620000"/>
            <a:ext cx="9275785" cy="4320000"/>
          </a:xfrm>
        </p:spPr>
        <p:txBody>
          <a:bodyPr vert="horz" lIns="0" tIns="0" rIns="0" bIns="0" rtlCol="0" anchor="t">
            <a:noAutofit/>
          </a:bodyPr>
          <a:lstStyle/>
          <a:p>
            <a:pPr marL="285750" lvl="0" indent="-285750">
              <a:spcBef>
                <a:spcPts val="1000"/>
              </a:spcBef>
              <a:spcAft>
                <a:spcPts val="1000"/>
              </a:spcAft>
              <a:buFont typeface="Arial" panose="020B0604020202020204" pitchFamily="34" charset="0"/>
              <a:buChar char="•"/>
            </a:pPr>
            <a:r>
              <a:rPr lang="en-GB" sz="1800" b="0">
                <a:latin typeface="Arial" panose="020B0604020202020204" pitchFamily="34" charset="0"/>
                <a:ea typeface="Calibri" panose="020F0502020204030204" pitchFamily="34" charset="0"/>
                <a:cs typeface="Arial" panose="020B0604020202020204" pitchFamily="34" charset="0"/>
              </a:rPr>
              <a:t>‘A world where all projects succeed.’</a:t>
            </a:r>
          </a:p>
          <a:p>
            <a:pPr marL="285750" lvl="0" indent="-285750">
              <a:spcBef>
                <a:spcPts val="1000"/>
              </a:spcBef>
              <a:spcAft>
                <a:spcPts val="1000"/>
              </a:spcAft>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Arial" panose="020B0604020202020204" pitchFamily="34" charset="0"/>
              </a:rPr>
              <a:t>Continued growth – domestic and international.</a:t>
            </a:r>
          </a:p>
          <a:p>
            <a:pPr marL="285750" indent="-285750">
              <a:spcBef>
                <a:spcPts val="1000"/>
              </a:spcBef>
              <a:spcAft>
                <a:spcPts val="1000"/>
              </a:spcAft>
              <a:buFont typeface="Arial" panose="020B0604020202020204" pitchFamily="34" charset="0"/>
              <a:buChar char="•"/>
            </a:pPr>
            <a:r>
              <a:rPr lang="en-GB" sz="1800" b="0">
                <a:effectLst/>
                <a:latin typeface="Arial"/>
                <a:ea typeface="Calibri"/>
                <a:cs typeface="Arial"/>
              </a:rPr>
              <a:t>Chartered Project Professional </a:t>
            </a:r>
            <a:r>
              <a:rPr lang="en-GB" sz="1800" b="0">
                <a:latin typeface="Arial"/>
                <a:ea typeface="Calibri"/>
                <a:cs typeface="Arial"/>
              </a:rPr>
              <a:t>standard becoming</a:t>
            </a:r>
            <a:r>
              <a:rPr lang="en-GB" sz="1800" b="0">
                <a:effectLst/>
                <a:latin typeface="Arial"/>
                <a:ea typeface="Calibri"/>
                <a:cs typeface="Arial"/>
              </a:rPr>
              <a:t> the international standard.</a:t>
            </a:r>
          </a:p>
        </p:txBody>
      </p:sp>
      <p:pic>
        <p:nvPicPr>
          <p:cNvPr id="14" name="Picture 13" descr="A doctor working on a computer&#10;&#10;Description automatically generated">
            <a:extLst>
              <a:ext uri="{FF2B5EF4-FFF2-40B4-BE49-F238E27FC236}">
                <a16:creationId xmlns:a16="http://schemas.microsoft.com/office/drawing/2014/main" id="{DC1A602E-10C3-7E45-58AE-A7A29EA5F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523" y="3317718"/>
            <a:ext cx="2755527" cy="1836000"/>
          </a:xfrm>
          <a:prstGeom prst="rect">
            <a:avLst/>
          </a:prstGeom>
          <a:ln w="28575">
            <a:solidFill>
              <a:schemeClr val="bg1">
                <a:lumMod val="75000"/>
              </a:schemeClr>
            </a:solidFill>
          </a:ln>
        </p:spPr>
      </p:pic>
      <p:pic>
        <p:nvPicPr>
          <p:cNvPr id="15" name="Picture 14" descr="A person in a hard hat and a hard hat standing in front of a wind farm&#10;&#10;Description automatically generated">
            <a:extLst>
              <a:ext uri="{FF2B5EF4-FFF2-40B4-BE49-F238E27FC236}">
                <a16:creationId xmlns:a16="http://schemas.microsoft.com/office/drawing/2014/main" id="{76C2FF2B-9FCA-65B5-93DC-A73AC8255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270" y="4561841"/>
            <a:ext cx="2755527" cy="1836000"/>
          </a:xfrm>
          <a:prstGeom prst="rect">
            <a:avLst/>
          </a:prstGeom>
          <a:ln w="28575">
            <a:solidFill>
              <a:schemeClr val="bg1">
                <a:lumMod val="75000"/>
              </a:schemeClr>
            </a:solidFill>
          </a:ln>
        </p:spPr>
      </p:pic>
      <p:pic>
        <p:nvPicPr>
          <p:cNvPr id="16" name="Picture 15" descr="A person holding a pen in her hand&#10;&#10;Description automatically generated">
            <a:extLst>
              <a:ext uri="{FF2B5EF4-FFF2-40B4-BE49-F238E27FC236}">
                <a16:creationId xmlns:a16="http://schemas.microsoft.com/office/drawing/2014/main" id="{B4716B06-AF93-B1C3-6759-7660B30E67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55" y="3429000"/>
            <a:ext cx="2755527" cy="1836000"/>
          </a:xfrm>
          <a:prstGeom prst="rect">
            <a:avLst/>
          </a:prstGeom>
          <a:ln w="28575">
            <a:solidFill>
              <a:schemeClr val="bg1">
                <a:lumMod val="75000"/>
              </a:schemeClr>
            </a:solidFill>
          </a:ln>
        </p:spPr>
      </p:pic>
      <p:pic>
        <p:nvPicPr>
          <p:cNvPr id="17" name="Picture 16" descr="A group of people sitting at a table&#10;&#10;Description automatically generated">
            <a:extLst>
              <a:ext uri="{FF2B5EF4-FFF2-40B4-BE49-F238E27FC236}">
                <a16:creationId xmlns:a16="http://schemas.microsoft.com/office/drawing/2014/main" id="{DF12D06D-C56E-1E66-5705-19D5CBE106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880" y="4561841"/>
            <a:ext cx="2752473" cy="1836000"/>
          </a:xfrm>
          <a:prstGeom prst="rect">
            <a:avLst/>
          </a:prstGeom>
          <a:ln w="28575">
            <a:solidFill>
              <a:schemeClr val="bg1">
                <a:lumMod val="75000"/>
              </a:schemeClr>
            </a:solidFill>
          </a:ln>
        </p:spPr>
      </p:pic>
    </p:spTree>
    <p:extLst>
      <p:ext uri="{BB962C8B-B14F-4D97-AF65-F5344CB8AC3E}">
        <p14:creationId xmlns:p14="http://schemas.microsoft.com/office/powerpoint/2010/main" val="102023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CFE0-F942-33A7-83A5-F52E6AA6076F}"/>
              </a:ext>
            </a:extLst>
          </p:cNvPr>
          <p:cNvSpPr>
            <a:spLocks noGrp="1"/>
          </p:cNvSpPr>
          <p:nvPr>
            <p:ph type="ctrTitle"/>
          </p:nvPr>
        </p:nvSpPr>
        <p:spPr/>
        <p:txBody>
          <a:bodyPr/>
          <a:lstStyle/>
          <a:p>
            <a:r>
              <a:rPr lang="en-GB"/>
              <a:t>Review of 2023/24 - major achievements</a:t>
            </a:r>
            <a:endParaRPr lang="en-GB" b="0">
              <a:solidFill>
                <a:srgbClr val="000000"/>
              </a:solidFill>
            </a:endParaRPr>
          </a:p>
        </p:txBody>
      </p:sp>
      <p:sp>
        <p:nvSpPr>
          <p:cNvPr id="4" name="Date Placeholder 3">
            <a:extLst>
              <a:ext uri="{FF2B5EF4-FFF2-40B4-BE49-F238E27FC236}">
                <a16:creationId xmlns:a16="http://schemas.microsoft.com/office/drawing/2014/main" id="{2E99A44C-408F-D9EC-8B2E-0483701827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1D182"/>
                </a:solidFill>
                <a:effectLst/>
                <a:uLnTx/>
                <a:uFillTx/>
                <a:latin typeface="Arial" panose="020B0604020202020204"/>
                <a:ea typeface="+mn-ea"/>
                <a:cs typeface="+mn-cs"/>
              </a:rPr>
              <a:t>11 November 2024</a:t>
            </a:r>
          </a:p>
        </p:txBody>
      </p:sp>
      <p:sp>
        <p:nvSpPr>
          <p:cNvPr id="3" name="TextBox 2">
            <a:extLst>
              <a:ext uri="{FF2B5EF4-FFF2-40B4-BE49-F238E27FC236}">
                <a16:creationId xmlns:a16="http://schemas.microsoft.com/office/drawing/2014/main" id="{2A3151FA-0030-6524-7DA2-AB7CDEA89A23}"/>
              </a:ext>
            </a:extLst>
          </p:cNvPr>
          <p:cNvSpPr txBox="1"/>
          <p:nvPr/>
        </p:nvSpPr>
        <p:spPr>
          <a:xfrm>
            <a:off x="713132" y="3858184"/>
            <a:ext cx="6097656" cy="369332"/>
          </a:xfrm>
          <a:prstGeom prst="rect">
            <a:avLst/>
          </a:prstGeom>
          <a:noFill/>
        </p:spPr>
        <p:txBody>
          <a:bodyPr wrap="square" lIns="91440" tIns="45720" rIns="91440" bIns="45720" anchor="t">
            <a:spAutoFit/>
          </a:bodyPr>
          <a:lstStyle/>
          <a:p>
            <a:pPr>
              <a:defRPr/>
            </a:pPr>
            <a:r>
              <a:rPr lang="en-GB">
                <a:solidFill>
                  <a:schemeClr val="bg1"/>
                </a:solidFill>
                <a:latin typeface="Arial" panose="020B0604020202020204"/>
              </a:rPr>
              <a:t>Professor Adam </a:t>
            </a:r>
            <a:r>
              <a:rPr lang="en-GB" err="1">
                <a:solidFill>
                  <a:schemeClr val="bg1"/>
                </a:solidFill>
                <a:latin typeface="Arial" panose="020B0604020202020204"/>
              </a:rPr>
              <a:t>Boddison</a:t>
            </a:r>
            <a:r>
              <a:rPr lang="en-GB">
                <a:solidFill>
                  <a:schemeClr val="bg1"/>
                </a:solidFill>
                <a:latin typeface="Arial" panose="020B0604020202020204"/>
              </a:rPr>
              <a:t> OBE</a:t>
            </a:r>
            <a:r>
              <a:rPr kumimoji="0" lang="en-GB" sz="1800" b="0" i="0" u="none" strike="noStrike" kern="1200" cap="none" spc="0" normalizeH="0" baseline="0" noProof="0">
                <a:ln>
                  <a:noFill/>
                </a:ln>
                <a:solidFill>
                  <a:schemeClr val="bg1"/>
                </a:solidFill>
                <a:effectLst/>
                <a:uLnTx/>
                <a:uFillTx/>
                <a:latin typeface="Arial" panose="020B0604020202020204"/>
                <a:ea typeface="+mn-ea"/>
                <a:cs typeface="+mn-cs"/>
              </a:rPr>
              <a:t>, </a:t>
            </a:r>
            <a:r>
              <a:rPr lang="en-GB">
                <a:solidFill>
                  <a:schemeClr val="bg1"/>
                </a:solidFill>
                <a:latin typeface="Arial" panose="020B0604020202020204"/>
              </a:rPr>
              <a:t>Chief Executive</a:t>
            </a:r>
            <a:endParaRPr lang="en-US">
              <a:solidFill>
                <a:schemeClr val="bg1"/>
              </a:solidFill>
              <a:latin typeface="Arial" panose="020B0604020202020204"/>
            </a:endParaRPr>
          </a:p>
        </p:txBody>
      </p:sp>
    </p:spTree>
    <p:extLst>
      <p:ext uri="{BB962C8B-B14F-4D97-AF65-F5344CB8AC3E}">
        <p14:creationId xmlns:p14="http://schemas.microsoft.com/office/powerpoint/2010/main" val="158228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CE15-C0C4-DAE5-B462-F6E46C203200}"/>
              </a:ext>
            </a:extLst>
          </p:cNvPr>
          <p:cNvSpPr>
            <a:spLocks noGrp="1"/>
          </p:cNvSpPr>
          <p:nvPr>
            <p:ph type="title"/>
          </p:nvPr>
        </p:nvSpPr>
        <p:spPr/>
        <p:txBody>
          <a:bodyPr/>
          <a:lstStyle/>
          <a:p>
            <a:r>
              <a:rPr lang="en-GB"/>
              <a:t>2023/24 highlights</a:t>
            </a:r>
          </a:p>
        </p:txBody>
      </p:sp>
      <p:sp>
        <p:nvSpPr>
          <p:cNvPr id="5" name="Table Placeholder 4">
            <a:extLst>
              <a:ext uri="{FF2B5EF4-FFF2-40B4-BE49-F238E27FC236}">
                <a16:creationId xmlns:a16="http://schemas.microsoft.com/office/drawing/2014/main" id="{F300174C-D199-A295-9B7D-5ABF3D4EE313}"/>
              </a:ext>
            </a:extLst>
          </p:cNvPr>
          <p:cNvSpPr>
            <a:spLocks noGrp="1"/>
          </p:cNvSpPr>
          <p:nvPr>
            <p:ph type="tbl" sz="quarter" idx="14"/>
          </p:nvPr>
        </p:nvSpPr>
        <p:spPr/>
        <p:txBody>
          <a:bodyPr/>
          <a:lstStyle/>
          <a:p>
            <a:pPr>
              <a:spcBef>
                <a:spcPts val="1000"/>
              </a:spcBef>
              <a:spcAft>
                <a:spcPts val="1000"/>
              </a:spcAft>
            </a:pPr>
            <a:r>
              <a:rPr lang="en-GB" sz="1800">
                <a:effectLst/>
                <a:latin typeface="Arial" panose="020B0604020202020204" pitchFamily="34" charset="0"/>
                <a:ea typeface="Calibri" panose="020F0502020204030204" pitchFamily="34" charset="0"/>
                <a:cs typeface="Arial" panose="020B0604020202020204" pitchFamily="34" charset="0"/>
              </a:rPr>
              <a:t>Our 2023/24 business year saw a continued focus on our strategy, </a:t>
            </a:r>
            <a:r>
              <a:rPr lang="en-GB" sz="1800" i="1"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Delivering a Better Future</a:t>
            </a:r>
            <a:r>
              <a:rPr lang="en-GB" sz="1800">
                <a:effectLst/>
                <a:latin typeface="Arial" panose="020B0604020202020204" pitchFamily="34" charset="0"/>
                <a:ea typeface="Calibri" panose="020F0502020204030204" pitchFamily="34" charset="0"/>
                <a:cs typeface="Arial" panose="020B0604020202020204" pitchFamily="34" charset="0"/>
              </a:rPr>
              <a:t>. The strategic themes of this are:</a:t>
            </a:r>
          </a:p>
          <a:p>
            <a:pPr marL="342900" lvl="0" indent="-342900">
              <a:spcBef>
                <a:spcPts val="1000"/>
              </a:spcBef>
              <a:spcAft>
                <a:spcPts val="1000"/>
              </a:spcAft>
              <a:buFont typeface="Symbol" panose="05050102010706020507" pitchFamily="18" charset="2"/>
              <a:buChar char=""/>
            </a:pPr>
            <a:r>
              <a:rPr lang="en-GB" sz="1800" b="1">
                <a:effectLst/>
                <a:latin typeface="Arial" panose="020B0604020202020204" pitchFamily="34" charset="0"/>
                <a:ea typeface="Calibri" panose="020F0502020204030204" pitchFamily="34" charset="0"/>
                <a:cs typeface="Arial" panose="020B0604020202020204" pitchFamily="34" charset="0"/>
              </a:rPr>
              <a:t>APM provides leadership of the profession</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000"/>
              </a:spcBef>
              <a:spcAft>
                <a:spcPts val="1000"/>
              </a:spcAft>
              <a:buFont typeface="Symbol" panose="05050102010706020507" pitchFamily="18" charset="2"/>
              <a:buChar char=""/>
            </a:pPr>
            <a:r>
              <a:rPr lang="en-GB" sz="1800" b="1">
                <a:effectLst/>
                <a:latin typeface="Arial" panose="020B0604020202020204" pitchFamily="34" charset="0"/>
                <a:ea typeface="Calibri" panose="020F0502020204030204" pitchFamily="34" charset="0"/>
                <a:cs typeface="Arial" panose="020B0604020202020204" pitchFamily="34" charset="0"/>
              </a:rPr>
              <a:t>APM is a professional body for all project professionals</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000"/>
              </a:spcBef>
              <a:spcAft>
                <a:spcPts val="1000"/>
              </a:spcAft>
              <a:buFont typeface="Symbol" panose="05050102010706020507" pitchFamily="18" charset="2"/>
              <a:buChar char=""/>
            </a:pPr>
            <a:r>
              <a:rPr lang="en-GB" sz="1800" b="1">
                <a:effectLst/>
                <a:latin typeface="Arial" panose="020B0604020202020204" pitchFamily="34" charset="0"/>
                <a:ea typeface="Calibri" panose="020F0502020204030204" pitchFamily="34" charset="0"/>
                <a:cs typeface="Arial" panose="020B0604020202020204" pitchFamily="34" charset="0"/>
              </a:rPr>
              <a:t>APM identifies and enables the right skills for the project professional</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000"/>
              </a:spcBef>
              <a:spcAft>
                <a:spcPts val="1000"/>
              </a:spcAft>
              <a:buFont typeface="Symbol" panose="05050102010706020507" pitchFamily="18" charset="2"/>
              <a:buChar char=""/>
            </a:pPr>
            <a:r>
              <a:rPr lang="en-GB" sz="1800" b="1">
                <a:effectLst/>
                <a:latin typeface="Arial" panose="020B0604020202020204" pitchFamily="34" charset="0"/>
                <a:ea typeface="Calibri" panose="020F0502020204030204" pitchFamily="34" charset="0"/>
                <a:cs typeface="Arial" panose="020B0604020202020204" pitchFamily="34" charset="0"/>
              </a:rPr>
              <a:t>APM is an outstanding professional body</a:t>
            </a:r>
            <a:endParaRPr lang="en-GB" sz="1800">
              <a:effectLst/>
              <a:latin typeface="Arial" panose="020B0604020202020204" pitchFamily="34" charset="0"/>
              <a:ea typeface="Calibri" panose="020F0502020204030204" pitchFamily="34" charset="0"/>
              <a:cs typeface="Arial" panose="020B0604020202020204" pitchFamily="34" charset="0"/>
            </a:endParaRPr>
          </a:p>
          <a:p>
            <a:pPr>
              <a:spcBef>
                <a:spcPts val="1000"/>
              </a:spcBef>
              <a:spcAft>
                <a:spcPts val="1000"/>
              </a:spcAft>
            </a:pPr>
            <a:r>
              <a:rPr lang="en-GB" sz="1800">
                <a:effectLst/>
                <a:latin typeface="Arial" panose="020B0604020202020204" pitchFamily="34" charset="0"/>
                <a:ea typeface="Calibri" panose="020F0502020204030204" pitchFamily="34" charset="0"/>
                <a:cs typeface="Arial" panose="020B0604020202020204" pitchFamily="34" charset="0"/>
              </a:rPr>
              <a:t>By achieving these goals, more project, programme, and portfolio professionals can be at their best, and more projects will be delivered successfully. </a:t>
            </a:r>
          </a:p>
          <a:p>
            <a:endParaRPr lang="en-GB"/>
          </a:p>
        </p:txBody>
      </p:sp>
      <p:pic>
        <p:nvPicPr>
          <p:cNvPr id="7" name="Picture 6">
            <a:extLst>
              <a:ext uri="{FF2B5EF4-FFF2-40B4-BE49-F238E27FC236}">
                <a16:creationId xmlns:a16="http://schemas.microsoft.com/office/drawing/2014/main" id="{557BCF6C-195C-CEEC-6005-C1CA1D6A189F}"/>
              </a:ext>
            </a:extLst>
          </p:cNvPr>
          <p:cNvPicPr>
            <a:picLocks noChangeAspect="1"/>
          </p:cNvPicPr>
          <p:nvPr/>
        </p:nvPicPr>
        <p:blipFill>
          <a:blip r:embed="rId3"/>
          <a:stretch>
            <a:fillRect/>
          </a:stretch>
        </p:blipFill>
        <p:spPr>
          <a:xfrm>
            <a:off x="6737406" y="1619250"/>
            <a:ext cx="4986594" cy="2807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27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F05B459-1B1B-E22C-562C-DCBF677AF100}"/>
              </a:ext>
            </a:extLst>
          </p:cNvPr>
          <p:cNvSpPr>
            <a:spLocks noGrp="1"/>
          </p:cNvSpPr>
          <p:nvPr>
            <p:ph type="tbl" sz="quarter" idx="14"/>
          </p:nvPr>
        </p:nvSpPr>
        <p:spPr>
          <a:xfrm>
            <a:off x="468000" y="1281951"/>
            <a:ext cx="10980790" cy="672109"/>
          </a:xfrm>
        </p:spPr>
        <p:txBody>
          <a:bodyPr/>
          <a:lstStyle/>
          <a:p>
            <a:r>
              <a:rPr lang="en-GB" sz="1800">
                <a:solidFill>
                  <a:schemeClr val="tx1"/>
                </a:solidFill>
                <a:latin typeface="Arial" panose="020B0604020202020204" pitchFamily="34" charset="0"/>
                <a:ea typeface="Calibri" panose="020F0502020204030204" pitchFamily="34" charset="0"/>
                <a:cs typeface="Times New Roman" panose="02020603050405020304" pitchFamily="18" charset="0"/>
              </a:rPr>
              <a:t>L</a:t>
            </a:r>
            <a:r>
              <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ast year was our most successful revenue year ever with approximately £16 million revenue. We expect this to continue growing into 2025.</a:t>
            </a:r>
          </a:p>
        </p:txBody>
      </p:sp>
      <p:sp>
        <p:nvSpPr>
          <p:cNvPr id="2" name="Title 1">
            <a:extLst>
              <a:ext uri="{FF2B5EF4-FFF2-40B4-BE49-F238E27FC236}">
                <a16:creationId xmlns:a16="http://schemas.microsoft.com/office/drawing/2014/main" id="{49621EB1-2A96-B90C-C809-B8E4CD41F73E}"/>
              </a:ext>
            </a:extLst>
          </p:cNvPr>
          <p:cNvSpPr>
            <a:spLocks noGrp="1"/>
          </p:cNvSpPr>
          <p:nvPr>
            <p:ph type="title"/>
          </p:nvPr>
        </p:nvSpPr>
        <p:spPr/>
        <p:txBody>
          <a:bodyPr/>
          <a:lstStyle/>
          <a:p>
            <a:r>
              <a:rPr lang="en-GB"/>
              <a:t>2023/24 growth</a:t>
            </a:r>
          </a:p>
        </p:txBody>
      </p:sp>
      <p:sp>
        <p:nvSpPr>
          <p:cNvPr id="7" name="Table Placeholder 4">
            <a:extLst>
              <a:ext uri="{FF2B5EF4-FFF2-40B4-BE49-F238E27FC236}">
                <a16:creationId xmlns:a16="http://schemas.microsoft.com/office/drawing/2014/main" id="{D4D927EA-2676-EA9F-D20D-B7D32D23A94D}"/>
              </a:ext>
            </a:extLst>
          </p:cNvPr>
          <p:cNvSpPr txBox="1">
            <a:spLocks/>
          </p:cNvSpPr>
          <p:nvPr/>
        </p:nvSpPr>
        <p:spPr>
          <a:xfrm>
            <a:off x="468000" y="1955977"/>
            <a:ext cx="8128991" cy="412115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800" b="0"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GB" sz="1800" b="1" i="0" u="none" strike="noStrike" kern="1200" cap="none" spc="-20" normalizeH="0" baseline="0" noProof="0">
                <a:ln>
                  <a:noFill/>
                </a:ln>
                <a:solidFill>
                  <a:prstClr val="black"/>
                </a:solidFill>
                <a:effectLst/>
                <a:uLnTx/>
                <a:uFillTx/>
                <a:latin typeface="Arial"/>
                <a:cs typeface="Times New Roman"/>
              </a:rPr>
              <a:t>Membership increase to April 2024: </a:t>
            </a:r>
          </a:p>
          <a:p>
            <a:pPr marL="285750" marR="0" lvl="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800" b="0" i="0" u="none" strike="noStrike" kern="1200" cap="none" spc="-20" normalizeH="0" baseline="0" noProof="0">
                <a:ln>
                  <a:noFill/>
                </a:ln>
                <a:solidFill>
                  <a:prstClr val="black"/>
                </a:solidFill>
                <a:effectLst/>
                <a:uLnTx/>
                <a:uFillTx/>
                <a:latin typeface="Arial"/>
                <a:cs typeface="Times New Roman"/>
              </a:rPr>
              <a:t>Individual: </a:t>
            </a:r>
            <a:r>
              <a:rPr kumimoji="0" lang="en-GB" sz="1800" b="0" i="0" u="none" strike="noStrike" kern="1200" cap="none" spc="-20" normalizeH="0" baseline="0" noProof="0">
                <a:ln>
                  <a:noFill/>
                </a:ln>
                <a:solidFill>
                  <a:prstClr val="black"/>
                </a:solidFill>
                <a:effectLst/>
                <a:uLnTx/>
                <a:uFillTx/>
                <a:latin typeface="Arial"/>
                <a:ea typeface="Calibri"/>
                <a:cs typeface="Arial"/>
              </a:rPr>
              <a:t>3.4% growth to 45,767 members.</a:t>
            </a:r>
            <a:endParaRPr lang="en-GB" sz="1800" b="0" i="0" u="none" strike="noStrike" kern="1200" cap="none" spc="-20" normalizeH="0" baseline="0" noProof="0">
              <a:ln>
                <a:noFill/>
              </a:ln>
              <a:solidFill>
                <a:prstClr val="black"/>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800" b="0" i="0" u="none" strike="noStrike" kern="1200" cap="none" spc="-20" normalizeH="0" baseline="0" noProof="0">
                <a:ln>
                  <a:noFill/>
                </a:ln>
                <a:solidFill>
                  <a:prstClr val="black"/>
                </a:solidFill>
                <a:effectLst/>
                <a:uLnTx/>
                <a:uFillTx/>
                <a:latin typeface="Arial"/>
                <a:ea typeface="Calibri"/>
                <a:cs typeface="Arial"/>
              </a:rPr>
              <a:t>Corporate: 6.6% growth to 471 members</a:t>
            </a:r>
            <a:endParaRPr lang="en-GB" sz="1800" b="0" i="0" u="none" strike="noStrike" kern="1200" cap="none" spc="-20" normalizeH="0" baseline="0" noProof="0">
              <a:ln>
                <a:noFill/>
              </a:ln>
              <a:solidFill>
                <a:prstClr val="black"/>
              </a:solidFill>
              <a:effectLst/>
              <a:uLnTx/>
              <a:uFillTx/>
              <a:latin typeface="Arial"/>
              <a:ea typeface="Calibri"/>
              <a:cs typeface="Arial"/>
            </a:endParaRPr>
          </a:p>
          <a:p>
            <a:pPr marL="285750" marR="0" lvl="0" indent="-285750" algn="l" defTabSz="914400">
              <a:lnSpc>
                <a:spcPct val="100000"/>
              </a:lnSpc>
              <a:spcBef>
                <a:spcPts val="0"/>
              </a:spcBef>
              <a:spcAft>
                <a:spcPts val="500"/>
              </a:spcAft>
              <a:buClrTx/>
              <a:buSzTx/>
              <a:buFont typeface="Arial" panose="020B0604020202020204" pitchFamily="34" charset="0"/>
              <a:buChar char="•"/>
              <a:tabLst/>
              <a:defRPr/>
            </a:pPr>
            <a:endParaRPr lang="en-GB" sz="1800" b="0" i="0" u="none" strike="noStrike" kern="1200" cap="none" spc="-20" normalizeH="0" baseline="0" noProof="0">
              <a:ln>
                <a:noFill/>
              </a:ln>
              <a:solidFill>
                <a:prstClr val="black"/>
              </a:solidFill>
              <a:effectLst/>
              <a:uLnTx/>
              <a:uFillTx/>
              <a:latin typeface="Arial" panose="020B0604020202020204" pitchFamily="34" charset="0"/>
              <a:ea typeface="Calibri"/>
              <a:cs typeface="Arial"/>
            </a:endParaRPr>
          </a:p>
          <a:p>
            <a:pPr>
              <a:defRPr/>
            </a:pPr>
            <a:r>
              <a:rPr lang="en-GB" sz="1800" b="1">
                <a:solidFill>
                  <a:prstClr val="black"/>
                </a:solidFill>
                <a:latin typeface="Arial"/>
                <a:ea typeface="Calibri"/>
                <a:cs typeface="Arial"/>
              </a:rPr>
              <a:t>Chartership increase:</a:t>
            </a:r>
            <a:endParaRPr lang="en-US" sz="1800">
              <a:solidFill>
                <a:prstClr val="black"/>
              </a:solidFill>
              <a:latin typeface="Arial"/>
              <a:ea typeface="Calibri"/>
              <a:cs typeface="Arial"/>
            </a:endParaRPr>
          </a:p>
          <a:p>
            <a:pPr marL="285750" indent="-285750">
              <a:buChar char="•"/>
              <a:defRPr/>
            </a:pPr>
            <a:r>
              <a:rPr lang="en-GB" sz="1800" b="1">
                <a:solidFill>
                  <a:prstClr val="black"/>
                </a:solidFill>
                <a:latin typeface="Arial"/>
                <a:ea typeface="Calibri"/>
                <a:cs typeface="Arial"/>
              </a:rPr>
              <a:t>2023/24: Near 3,500</a:t>
            </a:r>
            <a:endParaRPr lang="en-GB">
              <a:solidFill>
                <a:prstClr val="black"/>
              </a:solidFill>
              <a:latin typeface="Arial"/>
              <a:cs typeface="Arial"/>
            </a:endParaRPr>
          </a:p>
          <a:p>
            <a:pPr>
              <a:defRPr/>
            </a:pPr>
            <a:endParaRPr lang="en-GB" sz="1800" b="1">
              <a:solidFill>
                <a:prstClr val="black"/>
              </a:solidFill>
              <a:highlight>
                <a:srgbClr val="FFFF00"/>
              </a:highlight>
              <a:latin typeface="Arial"/>
              <a:cs typeface="Arial"/>
            </a:endParaRP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GB" sz="1800" b="1" i="0" u="none" strike="noStrike" kern="1200" cap="none" spc="-20" normalizeH="0" baseline="0" noProof="0">
                <a:ln>
                  <a:noFill/>
                </a:ln>
                <a:solidFill>
                  <a:prstClr val="black"/>
                </a:solidFill>
                <a:effectLst/>
                <a:uLnTx/>
                <a:uFillTx/>
                <a:latin typeface="Arial"/>
                <a:cs typeface="Times New Roman"/>
              </a:rPr>
              <a:t>Social media increase:</a:t>
            </a:r>
            <a:endParaRPr lang="en-GB" sz="1800" b="1" i="0" u="none" strike="noStrike" kern="1200" cap="none" spc="-20" normalizeH="0" baseline="0" noProof="0">
              <a:ln>
                <a:noFill/>
              </a:ln>
              <a:solidFill>
                <a:prstClr val="black"/>
              </a:solidFill>
              <a:effectLst/>
              <a:uLnTx/>
              <a:uFillTx/>
              <a:latin typeface="Arial"/>
              <a:cs typeface="Times New Roman"/>
            </a:endParaRPr>
          </a:p>
          <a:p>
            <a:pPr marL="285750" indent="-285750">
              <a:buFont typeface="Arial" panose="020B0604020202020204" pitchFamily="34" charset="0"/>
              <a:buChar char="•"/>
              <a:defRPr/>
            </a:pPr>
            <a:r>
              <a:rPr lang="en-GB" sz="1800" b="1">
                <a:solidFill>
                  <a:prstClr val="black"/>
                </a:solidFill>
                <a:latin typeface="Arial"/>
                <a:cs typeface="Times New Roman"/>
              </a:rPr>
              <a:t>Start of FY 2023/24</a:t>
            </a:r>
            <a:r>
              <a:rPr kumimoji="0" lang="en-GB" sz="1800" b="0" i="0" u="none" strike="noStrike" kern="1200" cap="none" spc="-20" normalizeH="0" baseline="0" noProof="0">
                <a:ln>
                  <a:noFill/>
                </a:ln>
                <a:solidFill>
                  <a:prstClr val="black"/>
                </a:solidFill>
                <a:effectLst/>
                <a:uLnTx/>
                <a:uFillTx/>
                <a:latin typeface="Arial"/>
                <a:cs typeface="Times New Roman"/>
              </a:rPr>
              <a:t>: Overall followers</a:t>
            </a:r>
            <a:r>
              <a:rPr lang="en-GB" sz="1800">
                <a:solidFill>
                  <a:prstClr val="black"/>
                </a:solidFill>
                <a:latin typeface="Arial"/>
                <a:cs typeface="Times New Roman"/>
              </a:rPr>
              <a:t> 169,529</a:t>
            </a:r>
            <a:endParaRPr lang="en-GB" sz="1800" b="0" i="0" u="none" strike="noStrike" kern="1200" cap="none" spc="-20" normalizeH="0" baseline="0" noProof="0">
              <a:ln>
                <a:noFill/>
              </a:ln>
              <a:solidFill>
                <a:prstClr val="black"/>
              </a:solidFill>
              <a:effectLst/>
              <a:uLnTx/>
              <a:uFillTx/>
              <a:latin typeface="Arial"/>
              <a:cs typeface="Arial"/>
            </a:endParaRPr>
          </a:p>
          <a:p>
            <a:pPr marL="285750" indent="-285750">
              <a:buFont typeface="Arial" panose="020B0604020202020204" pitchFamily="34" charset="0"/>
              <a:buChar char="•"/>
              <a:defRPr/>
            </a:pPr>
            <a:r>
              <a:rPr lang="en-GB" sz="1800" b="1">
                <a:solidFill>
                  <a:prstClr val="black"/>
                </a:solidFill>
                <a:ea typeface="+mn-lt"/>
                <a:cs typeface="+mn-lt"/>
              </a:rPr>
              <a:t>End of FY 2023/24</a:t>
            </a:r>
            <a:r>
              <a:rPr kumimoji="0" lang="en-GB" sz="1800" b="0" i="0" u="none" strike="noStrike" kern="1200" cap="none" spc="-20" normalizeH="0" baseline="0" noProof="0">
                <a:ln>
                  <a:noFill/>
                </a:ln>
                <a:solidFill>
                  <a:prstClr val="black"/>
                </a:solidFill>
                <a:effectLst/>
                <a:uLnTx/>
                <a:uFillTx/>
                <a:latin typeface="Arial"/>
                <a:cs typeface="Times New Roman"/>
              </a:rPr>
              <a:t>: Overall followers </a:t>
            </a:r>
            <a:r>
              <a:rPr lang="en-GB" sz="1800">
                <a:solidFill>
                  <a:prstClr val="black"/>
                </a:solidFill>
                <a:latin typeface="Arial"/>
                <a:cs typeface="Times New Roman"/>
              </a:rPr>
              <a:t>220,635</a:t>
            </a:r>
            <a:endParaRPr lang="en-GB" sz="1800" b="0" i="0" u="none" strike="noStrike" kern="1200" cap="none" spc="-20" normalizeH="0" baseline="0" noProof="0">
              <a:ln>
                <a:noFill/>
              </a:ln>
              <a:solidFill>
                <a:prstClr val="black"/>
              </a:solidFill>
              <a:effectLst/>
              <a:uLnTx/>
              <a:uFillTx/>
              <a:latin typeface="Arial"/>
              <a:cs typeface="Times New Roman"/>
            </a:endParaRP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endParaRPr kumimoji="0" lang="en-GB" sz="1800" b="1" i="0" u="none" strike="noStrike" kern="1200" cap="none" spc="-2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GB" sz="1800" b="1" i="0" u="none" strike="noStrike" kern="1200" cap="none" spc="-20" normalizeH="0" baseline="0" noProof="0">
                <a:ln>
                  <a:noFill/>
                </a:ln>
                <a:solidFill>
                  <a:prstClr val="black"/>
                </a:solidFill>
                <a:effectLst/>
                <a:uLnTx/>
                <a:uFillTx/>
                <a:latin typeface="Arial"/>
                <a:ea typeface="Calibri"/>
                <a:cs typeface="Arial"/>
              </a:rPr>
              <a:t>25,053</a:t>
            </a:r>
            <a:r>
              <a:rPr kumimoji="0" lang="en-GB" sz="1800" b="0" i="0" u="none" strike="noStrike" kern="1200" cap="none" spc="-20" normalizeH="0" baseline="0" noProof="0">
                <a:ln>
                  <a:noFill/>
                </a:ln>
                <a:solidFill>
                  <a:prstClr val="black"/>
                </a:solidFill>
                <a:effectLst/>
                <a:uLnTx/>
                <a:uFillTx/>
                <a:latin typeface="Arial"/>
                <a:ea typeface="Calibri"/>
                <a:cs typeface="Arial"/>
              </a:rPr>
              <a:t> APM exams were sat last year - the most ever in a single year</a:t>
            </a:r>
            <a:r>
              <a:rPr kumimoji="0" lang="en-GB" sz="1800" b="0" i="0" u="none" strike="noStrike" kern="1200" cap="none" spc="-20" normalizeH="0" baseline="0" noProof="0">
                <a:ln>
                  <a:noFill/>
                </a:ln>
                <a:solidFill>
                  <a:prstClr val="black"/>
                </a:solidFill>
                <a:effectLst/>
                <a:uLnTx/>
                <a:uFillTx/>
                <a:latin typeface="Arial"/>
                <a:ea typeface="Calibri"/>
                <a:cs typeface="Times New Roman"/>
              </a:rPr>
              <a:t>.</a:t>
            </a:r>
            <a:endParaRPr lang="en-GB" sz="1800" b="0" i="0" u="none" strike="noStrike" kern="1200" cap="none" spc="-20" normalizeH="0" baseline="0" noProof="0">
              <a:ln>
                <a:noFill/>
              </a:ln>
              <a:solidFill>
                <a:prstClr val="black"/>
              </a:solidFill>
              <a:effectLst/>
              <a:uLnTx/>
              <a:uFillTx/>
              <a:latin typeface="Arial"/>
              <a:ea typeface="Calibri"/>
              <a:cs typeface="Times New Roman"/>
            </a:endParaRP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endParaRPr kumimoji="0" lang="en-GB" sz="1800" b="0" i="0" u="none" strike="noStrike" kern="1200" cap="none" spc="-2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28706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700E-F467-FA74-C142-9D1F69BE6F82}"/>
              </a:ext>
            </a:extLst>
          </p:cNvPr>
          <p:cNvSpPr>
            <a:spLocks noGrp="1"/>
          </p:cNvSpPr>
          <p:nvPr>
            <p:ph type="title"/>
          </p:nvPr>
        </p:nvSpPr>
        <p:spPr/>
        <p:txBody>
          <a:bodyPr/>
          <a:lstStyle/>
          <a:p>
            <a:r>
              <a:rPr lang="en-GB"/>
              <a:t>Making learning accessible – Changes to ChPP</a:t>
            </a:r>
          </a:p>
        </p:txBody>
      </p:sp>
      <p:sp>
        <p:nvSpPr>
          <p:cNvPr id="5" name="Table Placeholder 4">
            <a:extLst>
              <a:ext uri="{FF2B5EF4-FFF2-40B4-BE49-F238E27FC236}">
                <a16:creationId xmlns:a16="http://schemas.microsoft.com/office/drawing/2014/main" id="{9429C555-8879-84A1-499A-148B6AEEC7E0}"/>
              </a:ext>
            </a:extLst>
          </p:cNvPr>
          <p:cNvSpPr>
            <a:spLocks noGrp="1"/>
          </p:cNvSpPr>
          <p:nvPr>
            <p:ph type="tbl" sz="quarter" idx="14"/>
          </p:nvPr>
        </p:nvSpPr>
        <p:spPr>
          <a:xfrm>
            <a:off x="468001" y="1684564"/>
            <a:ext cx="5813330" cy="4716236"/>
          </a:xfrm>
        </p:spPr>
        <p:txBody>
          <a:bodyPr/>
          <a:lstStyle/>
          <a:p>
            <a:r>
              <a:rPr lang="en-GB" sz="1900">
                <a:solidFill>
                  <a:schemeClr val="tx1"/>
                </a:solidFill>
              </a:rPr>
              <a:t>We announced our new pathway to Chartered Project Professional (</a:t>
            </a:r>
            <a:r>
              <a:rPr lang="en-GB" sz="1900" err="1">
                <a:solidFill>
                  <a:schemeClr val="tx1"/>
                </a:solidFill>
              </a:rPr>
              <a:t>ChPP</a:t>
            </a:r>
            <a:r>
              <a:rPr lang="en-GB" sz="1900">
                <a:solidFill>
                  <a:schemeClr val="tx1"/>
                </a:solidFill>
              </a:rPr>
              <a:t>) status in January 2024, to give more project professionals the opportunity to undertake the journey to chartership.</a:t>
            </a:r>
            <a:endParaRPr lang="en-GB" sz="1900">
              <a:solidFill>
                <a:schemeClr val="tx1"/>
              </a:solidFill>
              <a:cs typeface="Arial"/>
            </a:endParaRPr>
          </a:p>
          <a:p>
            <a:endParaRPr lang="en-GB" sz="1900">
              <a:solidFill>
                <a:schemeClr val="tx1"/>
              </a:solidFill>
              <a:cs typeface="Arial"/>
            </a:endParaRPr>
          </a:p>
          <a:p>
            <a:r>
              <a:rPr lang="en-GB" sz="1900">
                <a:solidFill>
                  <a:schemeClr val="tx1"/>
                </a:solidFill>
              </a:rPr>
              <a:t>The new pathway (launched in September) recognises validated professional practice built globally through qualifications and experiences in organisations across the profession, making chartered status accessible to more project practitioners (including those who hold the APM Project Management Qualification and the Project Management Institute PMP certification).</a:t>
            </a:r>
            <a:endParaRPr lang="en-GB" sz="1900">
              <a:solidFill>
                <a:schemeClr val="tx1"/>
              </a:solidFill>
              <a:cs typeface="Arial"/>
            </a:endParaRPr>
          </a:p>
          <a:p>
            <a:endParaRPr lang="en-GB" sz="1900">
              <a:solidFill>
                <a:schemeClr val="tx1"/>
              </a:solidFill>
              <a:cs typeface="Arial"/>
            </a:endParaRPr>
          </a:p>
          <a:p>
            <a:r>
              <a:rPr lang="en-GB" sz="1900">
                <a:solidFill>
                  <a:schemeClr val="tx1"/>
                </a:solidFill>
                <a:latin typeface="Arial"/>
                <a:cs typeface="Calibri"/>
              </a:rPr>
              <a:t>We may be multiple professional bodies, but we represent one profession.</a:t>
            </a:r>
          </a:p>
        </p:txBody>
      </p:sp>
      <p:pic>
        <p:nvPicPr>
          <p:cNvPr id="8" name="Picture 7" descr="A person holding a cup in front of a computer&#10;&#10;Description automatically generated">
            <a:extLst>
              <a:ext uri="{FF2B5EF4-FFF2-40B4-BE49-F238E27FC236}">
                <a16:creationId xmlns:a16="http://schemas.microsoft.com/office/drawing/2014/main" id="{22D572E3-8642-0554-9E40-A2BE61BB3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999" y="1619250"/>
            <a:ext cx="5040000" cy="3056516"/>
          </a:xfrm>
          <a:prstGeom prst="rect">
            <a:avLst/>
          </a:prstGeom>
        </p:spPr>
      </p:pic>
    </p:spTree>
    <p:extLst>
      <p:ext uri="{BB962C8B-B14F-4D97-AF65-F5344CB8AC3E}">
        <p14:creationId xmlns:p14="http://schemas.microsoft.com/office/powerpoint/2010/main" val="350077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700E-F467-FA74-C142-9D1F69BE6F82}"/>
              </a:ext>
            </a:extLst>
          </p:cNvPr>
          <p:cNvSpPr>
            <a:spLocks noGrp="1"/>
          </p:cNvSpPr>
          <p:nvPr>
            <p:ph type="title"/>
          </p:nvPr>
        </p:nvSpPr>
        <p:spPr/>
        <p:txBody>
          <a:bodyPr/>
          <a:lstStyle/>
          <a:p>
            <a:pPr>
              <a:spcBef>
                <a:spcPts val="1200"/>
              </a:spcBef>
              <a:spcAft>
                <a:spcPts val="600"/>
              </a:spcAft>
            </a:pPr>
            <a:r>
              <a:rPr lang="en-GB"/>
              <a:t>Making learning accessible…</a:t>
            </a:r>
            <a:br>
              <a:rPr lang="en-GB"/>
            </a:br>
            <a:r>
              <a:rPr lang="en-GB"/>
              <a:t>Changes to the Project Management Qualification</a:t>
            </a:r>
          </a:p>
        </p:txBody>
      </p:sp>
      <p:sp>
        <p:nvSpPr>
          <p:cNvPr id="5" name="Table Placeholder 4">
            <a:extLst>
              <a:ext uri="{FF2B5EF4-FFF2-40B4-BE49-F238E27FC236}">
                <a16:creationId xmlns:a16="http://schemas.microsoft.com/office/drawing/2014/main" id="{9429C555-8879-84A1-499A-148B6AEEC7E0}"/>
              </a:ext>
            </a:extLst>
          </p:cNvPr>
          <p:cNvSpPr>
            <a:spLocks noGrp="1"/>
          </p:cNvSpPr>
          <p:nvPr>
            <p:ph type="tbl" sz="quarter" idx="14"/>
          </p:nvPr>
        </p:nvSpPr>
        <p:spPr>
          <a:xfrm>
            <a:off x="468000" y="1619250"/>
            <a:ext cx="6754067" cy="4781550"/>
          </a:xfrm>
        </p:spPr>
        <p:txBody>
          <a:bodyPr/>
          <a:lstStyle/>
          <a:p>
            <a:r>
              <a:rPr lang="en-GB" sz="2000"/>
              <a:t>We laid the groundwork for the launch of our new Project Management Qualification, which launched in September 2024.</a:t>
            </a:r>
            <a:endParaRPr lang="en-US"/>
          </a:p>
          <a:p>
            <a:endParaRPr lang="en-GB" sz="2000"/>
          </a:p>
          <a:p>
            <a:r>
              <a:rPr lang="en-GB" sz="2000"/>
              <a:t>The updates drew from a wide range of consultation, research and insight-gathering, including the largest pilot of a new qualification by APM to date.</a:t>
            </a:r>
            <a:endParaRPr lang="en-GB"/>
          </a:p>
          <a:p>
            <a:endParaRPr lang="en-GB" sz="2000"/>
          </a:p>
          <a:p>
            <a:r>
              <a:rPr lang="en-GB" sz="2000"/>
              <a:t>The new qualifications benefit from a new exam format that assesses a candidate’s project management knowledge through four new question types that are designed to be accessible, minimising barriers – particularly for neurodivergent candidates and those for whom English is a second language.</a:t>
            </a:r>
            <a:br>
              <a:rPr lang="en-GB" sz="5400"/>
            </a:br>
            <a:endParaRPr lang="en-GB" sz="2000"/>
          </a:p>
        </p:txBody>
      </p:sp>
      <p:pic>
        <p:nvPicPr>
          <p:cNvPr id="1026" name="Picture 2" descr="APM Project Management Qualification - CUPE International">
            <a:extLst>
              <a:ext uri="{FF2B5EF4-FFF2-40B4-BE49-F238E27FC236}">
                <a16:creationId xmlns:a16="http://schemas.microsoft.com/office/drawing/2014/main" id="{AFCA8E8C-B91A-4F48-41E7-9C1E8E9E7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093" y="2215160"/>
            <a:ext cx="2807147" cy="280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21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F5A1-1D8F-B128-17AC-4248041F5B0A}"/>
              </a:ext>
            </a:extLst>
          </p:cNvPr>
          <p:cNvSpPr>
            <a:spLocks noGrp="1"/>
          </p:cNvSpPr>
          <p:nvPr>
            <p:ph type="title"/>
          </p:nvPr>
        </p:nvSpPr>
        <p:spPr/>
        <p:txBody>
          <a:bodyPr/>
          <a:lstStyle/>
          <a:p>
            <a:r>
              <a:rPr lang="en-GB"/>
              <a:t>Why the changes?</a:t>
            </a:r>
          </a:p>
        </p:txBody>
      </p:sp>
      <p:sp>
        <p:nvSpPr>
          <p:cNvPr id="5" name="Table Placeholder 4">
            <a:extLst>
              <a:ext uri="{FF2B5EF4-FFF2-40B4-BE49-F238E27FC236}">
                <a16:creationId xmlns:a16="http://schemas.microsoft.com/office/drawing/2014/main" id="{C55A65AA-A2DD-D660-A948-57E77A19C169}"/>
              </a:ext>
            </a:extLst>
          </p:cNvPr>
          <p:cNvSpPr>
            <a:spLocks noGrp="1"/>
          </p:cNvSpPr>
          <p:nvPr>
            <p:ph type="tbl" sz="quarter" idx="14"/>
          </p:nvPr>
        </p:nvSpPr>
        <p:spPr>
          <a:xfrm>
            <a:off x="468000" y="1619250"/>
            <a:ext cx="5293974" cy="4781550"/>
          </a:xfrm>
        </p:spPr>
        <p:txBody>
          <a:bodyPr/>
          <a:lstStyle/>
          <a:p>
            <a:r>
              <a:rPr lang="en-GB" sz="1900">
                <a:solidFill>
                  <a:schemeClr val="tx1"/>
                </a:solidFill>
              </a:rPr>
              <a:t>These changes are part of a wider push to provide greater value for as many people as possible. We’re making changes that are ‘vital for some people, but valuable for all’ and making these part of our ordinarily-available provision.</a:t>
            </a:r>
          </a:p>
          <a:p>
            <a:endParaRPr lang="en-GB" sz="1900">
              <a:solidFill>
                <a:schemeClr val="tx1"/>
              </a:solidFill>
            </a:endParaRPr>
          </a:p>
          <a:p>
            <a:r>
              <a:rPr lang="en-GB" sz="1900">
                <a:solidFill>
                  <a:schemeClr val="tx1"/>
                </a:solidFill>
              </a:rPr>
              <a:t>Accessibility doesn’t have to be complicated. It can be about simple things like incorporating movement breaks into exams, having a variety of question types, or being able to tailor a chartership application to your own area of expertise.</a:t>
            </a:r>
          </a:p>
          <a:p>
            <a:endParaRPr lang="en-GB" sz="1900">
              <a:solidFill>
                <a:schemeClr val="tx1"/>
              </a:solidFill>
            </a:endParaRPr>
          </a:p>
          <a:p>
            <a:r>
              <a:rPr lang="en-GB" sz="1900">
                <a:solidFill>
                  <a:schemeClr val="tx1"/>
                </a:solidFill>
              </a:rPr>
              <a:t>This is part of the overall evolution of APM – improving accessibility and inclusion for everyone.</a:t>
            </a:r>
          </a:p>
          <a:p>
            <a:endParaRPr lang="en-GB" sz="1900">
              <a:solidFill>
                <a:schemeClr val="tx1"/>
              </a:solidFill>
            </a:endParaRPr>
          </a:p>
        </p:txBody>
      </p:sp>
      <p:pic>
        <p:nvPicPr>
          <p:cNvPr id="7" name="Picture 6" descr="A person sitting at a desk with her thumb up&#10;&#10;Description automatically generated">
            <a:extLst>
              <a:ext uri="{FF2B5EF4-FFF2-40B4-BE49-F238E27FC236}">
                <a16:creationId xmlns:a16="http://schemas.microsoft.com/office/drawing/2014/main" id="{7F3E8973-D659-9B13-F5B0-1B202652A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000" y="1619250"/>
            <a:ext cx="5040000" cy="3361865"/>
          </a:xfrm>
          <a:prstGeom prst="rect">
            <a:avLst/>
          </a:prstGeom>
        </p:spPr>
      </p:pic>
    </p:spTree>
    <p:extLst>
      <p:ext uri="{BB962C8B-B14F-4D97-AF65-F5344CB8AC3E}">
        <p14:creationId xmlns:p14="http://schemas.microsoft.com/office/powerpoint/2010/main" val="68458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6033-C5F4-9D61-3F50-EC30F0C8706C}"/>
              </a:ext>
            </a:extLst>
          </p:cNvPr>
          <p:cNvSpPr>
            <a:spLocks noGrp="1"/>
          </p:cNvSpPr>
          <p:nvPr>
            <p:ph type="title"/>
          </p:nvPr>
        </p:nvSpPr>
        <p:spPr/>
        <p:txBody>
          <a:bodyPr/>
          <a:lstStyle/>
          <a:p>
            <a:r>
              <a:rPr lang="en-GB" sz="2400" b="1">
                <a:effectLst/>
                <a:latin typeface="Arial" panose="020B0604020202020204" pitchFamily="34" charset="0"/>
                <a:ea typeface="Times New Roman" panose="02020603050405020304" pitchFamily="18" charset="0"/>
                <a:cs typeface="Times New Roman" panose="02020603050405020304" pitchFamily="18" charset="0"/>
              </a:rPr>
              <a:t>An outstanding professional body</a:t>
            </a:r>
            <a:br>
              <a:rPr lang="en-GB" sz="2400" b="1">
                <a:effectLst/>
                <a:latin typeface="Arial" panose="020B0604020202020204" pitchFamily="34" charset="0"/>
                <a:ea typeface="Times New Roman" panose="02020603050405020304" pitchFamily="18" charset="0"/>
                <a:cs typeface="Times New Roman" panose="02020603050405020304" pitchFamily="18" charset="0"/>
              </a:rPr>
            </a:br>
            <a:endParaRPr lang="en-GB"/>
          </a:p>
        </p:txBody>
      </p:sp>
      <p:sp>
        <p:nvSpPr>
          <p:cNvPr id="5" name="Table Placeholder 4">
            <a:extLst>
              <a:ext uri="{FF2B5EF4-FFF2-40B4-BE49-F238E27FC236}">
                <a16:creationId xmlns:a16="http://schemas.microsoft.com/office/drawing/2014/main" id="{3DA874C2-30C4-367F-E4C1-0F3C356C4E16}"/>
              </a:ext>
            </a:extLst>
          </p:cNvPr>
          <p:cNvSpPr>
            <a:spLocks noGrp="1"/>
          </p:cNvSpPr>
          <p:nvPr>
            <p:ph type="tbl" sz="quarter" idx="14"/>
          </p:nvPr>
        </p:nvSpPr>
        <p:spPr>
          <a:xfrm>
            <a:off x="468001" y="1619250"/>
            <a:ext cx="5356602" cy="4415790"/>
          </a:xfrm>
        </p:spPr>
        <p:txBody>
          <a:bodyPr/>
          <a:lstStyle/>
          <a:p>
            <a:r>
              <a:rPr lang="en-GB" sz="1800">
                <a:solidFill>
                  <a:schemeClr val="tx1"/>
                </a:solidFill>
                <a:effectLst/>
                <a:latin typeface="Arial" panose="020B0604020202020204" pitchFamily="34" charset="0"/>
                <a:ea typeface="Arial" panose="020B0604020202020204" pitchFamily="34" charset="0"/>
                <a:cs typeface="Arial" panose="020B0604020202020204" pitchFamily="34" charset="0"/>
              </a:rPr>
              <a:t>For the second year running we achieved a </a:t>
            </a:r>
            <a:r>
              <a:rPr lang="en-GB" sz="1800" b="1">
                <a:solidFill>
                  <a:schemeClr val="tx1"/>
                </a:solidFill>
                <a:effectLst/>
                <a:latin typeface="Arial" panose="020B0604020202020204" pitchFamily="34" charset="0"/>
                <a:ea typeface="Arial" panose="020B0604020202020204" pitchFamily="34" charset="0"/>
                <a:cs typeface="Arial" panose="020B0604020202020204" pitchFamily="34" charset="0"/>
              </a:rPr>
              <a:t>2 </a:t>
            </a:r>
            <a:r>
              <a:rPr lang="en-GB" sz="1800" b="1">
                <a:solidFill>
                  <a:schemeClr val="tx1"/>
                </a:solidFill>
                <a:latin typeface="Arial" panose="020B0604020202020204" pitchFamily="34" charset="0"/>
                <a:ea typeface="Arial" panose="020B0604020202020204" pitchFamily="34" charset="0"/>
                <a:cs typeface="Arial" panose="020B0604020202020204" pitchFamily="34" charset="0"/>
              </a:rPr>
              <a:t>S</a:t>
            </a:r>
            <a:r>
              <a:rPr lang="en-GB" sz="1800" b="1">
                <a:solidFill>
                  <a:schemeClr val="tx1"/>
                </a:solidFill>
                <a:effectLst/>
                <a:latin typeface="Arial" panose="020B0604020202020204" pitchFamily="34" charset="0"/>
                <a:ea typeface="Arial" panose="020B0604020202020204" pitchFamily="34" charset="0"/>
                <a:cs typeface="Arial" panose="020B0604020202020204" pitchFamily="34" charset="0"/>
              </a:rPr>
              <a:t>tar Best Companies</a:t>
            </a:r>
            <a:r>
              <a:rPr lang="en-GB" sz="1800">
                <a:solidFill>
                  <a:schemeClr val="tx1"/>
                </a:solidFill>
                <a:effectLst/>
                <a:latin typeface="Arial" panose="020B0604020202020204" pitchFamily="34" charset="0"/>
                <a:ea typeface="Arial" panose="020B0604020202020204" pitchFamily="34" charset="0"/>
                <a:cs typeface="Arial" panose="020B0604020202020204" pitchFamily="34" charset="0"/>
              </a:rPr>
              <a:t> rating. This represents an ‘outstanding’ level of workplace engagement.</a:t>
            </a:r>
            <a:endParaRPr lang="en-GB" sz="1800">
              <a:solidFill>
                <a:schemeClr val="tx1"/>
              </a:solidFill>
              <a:latin typeface="Arial" panose="020B0604020202020204" pitchFamily="34" charset="0"/>
              <a:ea typeface="Arial" panose="020B0604020202020204" pitchFamily="34" charset="0"/>
              <a:cs typeface="Arial" panose="020B0604020202020204" pitchFamily="34" charset="0"/>
            </a:endParaRPr>
          </a:p>
          <a:p>
            <a:endParaRPr lang="en-GB"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During 2023/24, we focused on</a:t>
            </a:r>
            <a:r>
              <a:rPr lang="en-GB" sz="180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growth opportunities by:</a:t>
            </a:r>
          </a:p>
          <a:p>
            <a:pPr marL="285750" indent="-285750">
              <a:buFont typeface="Arial" panose="020B0604020202020204" pitchFamily="34" charset="0"/>
              <a:buChar char="•"/>
            </a:pPr>
            <a:r>
              <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introducing a coaching culture</a:t>
            </a:r>
          </a:p>
          <a:p>
            <a:pPr marL="285750" indent="-285750">
              <a:buFont typeface="Arial" panose="020B0604020202020204" pitchFamily="34" charset="0"/>
              <a:buChar char="•"/>
            </a:pPr>
            <a:r>
              <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Revamping our performance management approach</a:t>
            </a:r>
          </a:p>
          <a:p>
            <a:endPar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a:solidFill>
                  <a:schemeClr val="tx1"/>
                </a:solidFill>
                <a:latin typeface="Arial" panose="020B0604020202020204" pitchFamily="34" charset="0"/>
                <a:ea typeface="Calibri" panose="020F0502020204030204" pitchFamily="34" charset="0"/>
                <a:cs typeface="Times New Roman" panose="02020603050405020304" pitchFamily="18" charset="0"/>
              </a:rPr>
              <a:t>O</a:t>
            </a:r>
            <a:r>
              <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ur efforts to support diversity, equity, inclusion, and belonging (DEIB) have been bolstered through additional training for our menopause and DEIB champions. </a:t>
            </a:r>
          </a:p>
          <a:p>
            <a:endParaRPr lang="en-GB">
              <a:solidFill>
                <a:schemeClr val="tx1"/>
              </a:solidFill>
            </a:endParaRPr>
          </a:p>
        </p:txBody>
      </p:sp>
      <p:pic>
        <p:nvPicPr>
          <p:cNvPr id="8" name="Picture 7" descr="A group of people sitting on a couch&#10;&#10;Description automatically generated">
            <a:extLst>
              <a:ext uri="{FF2B5EF4-FFF2-40B4-BE49-F238E27FC236}">
                <a16:creationId xmlns:a16="http://schemas.microsoft.com/office/drawing/2014/main" id="{FEBB66BC-AF7A-2E6A-5513-ED795B5AD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999" y="1619250"/>
            <a:ext cx="5040000" cy="3489677"/>
          </a:xfrm>
          <a:prstGeom prst="rect">
            <a:avLst/>
          </a:prstGeom>
        </p:spPr>
      </p:pic>
    </p:spTree>
    <p:extLst>
      <p:ext uri="{BB962C8B-B14F-4D97-AF65-F5344CB8AC3E}">
        <p14:creationId xmlns:p14="http://schemas.microsoft.com/office/powerpoint/2010/main" val="401574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F5A1-1D8F-B128-17AC-4248041F5B0A}"/>
              </a:ext>
            </a:extLst>
          </p:cNvPr>
          <p:cNvSpPr>
            <a:spLocks noGrp="1"/>
          </p:cNvSpPr>
          <p:nvPr>
            <p:ph type="title"/>
          </p:nvPr>
        </p:nvSpPr>
        <p:spPr/>
        <p:txBody>
          <a:bodyPr/>
          <a:lstStyle/>
          <a:p>
            <a:r>
              <a:rPr lang="en-GB"/>
              <a:t>Collaborating with other organisations</a:t>
            </a:r>
          </a:p>
        </p:txBody>
      </p:sp>
      <p:sp>
        <p:nvSpPr>
          <p:cNvPr id="5" name="Table Placeholder 4">
            <a:extLst>
              <a:ext uri="{FF2B5EF4-FFF2-40B4-BE49-F238E27FC236}">
                <a16:creationId xmlns:a16="http://schemas.microsoft.com/office/drawing/2014/main" id="{C55A65AA-A2DD-D660-A948-57E77A19C169}"/>
              </a:ext>
            </a:extLst>
          </p:cNvPr>
          <p:cNvSpPr>
            <a:spLocks noGrp="1"/>
          </p:cNvSpPr>
          <p:nvPr>
            <p:ph type="tbl" sz="quarter" idx="14"/>
          </p:nvPr>
        </p:nvSpPr>
        <p:spPr>
          <a:xfrm>
            <a:off x="467999" y="1619250"/>
            <a:ext cx="11257199" cy="4781550"/>
          </a:xfrm>
        </p:spPr>
        <p:txBody>
          <a:bodyPr/>
          <a:lstStyle/>
          <a:p>
            <a:r>
              <a:rPr lang="en-GB" sz="1900" b="1">
                <a:solidFill>
                  <a:schemeClr val="tx1"/>
                </a:solidFill>
              </a:rPr>
              <a:t>Chartered Institution of Civil Engineering Surveyors (CICES)</a:t>
            </a:r>
          </a:p>
          <a:p>
            <a:r>
              <a:rPr lang="en-GB" sz="1900">
                <a:solidFill>
                  <a:schemeClr val="tx1"/>
                </a:solidFill>
              </a:rPr>
              <a:t>We signed a memorandum of understanding with the CICES to provide a basis for joint action in areas of common interest to those in the project management and civil engineering surveying industries.</a:t>
            </a:r>
            <a:endParaRPr lang="en-GB" sz="1900">
              <a:solidFill>
                <a:schemeClr val="tx1"/>
              </a:solidFill>
              <a:cs typeface="Arial"/>
            </a:endParaRPr>
          </a:p>
          <a:p>
            <a:endParaRPr lang="en-GB" sz="1900">
              <a:solidFill>
                <a:schemeClr val="tx1"/>
              </a:solidFill>
            </a:endParaRPr>
          </a:p>
          <a:p>
            <a:r>
              <a:rPr lang="en-GB" sz="1900" b="1">
                <a:solidFill>
                  <a:schemeClr val="tx1"/>
                </a:solidFill>
              </a:rPr>
              <a:t>Green Project Management (GPM Global)</a:t>
            </a:r>
            <a:endParaRPr lang="en-GB" sz="1900" b="1">
              <a:solidFill>
                <a:schemeClr val="tx1"/>
              </a:solidFill>
              <a:cs typeface="Arial"/>
            </a:endParaRPr>
          </a:p>
          <a:p>
            <a:r>
              <a:rPr lang="en-GB" sz="1900">
                <a:solidFill>
                  <a:schemeClr val="tx1"/>
                </a:solidFill>
              </a:rPr>
              <a:t>We also announced our partnership with GPM Global, marking a commitment between both organisations to use our strengths and resources to advance sustainable and regenerative project management practices.</a:t>
            </a:r>
            <a:endParaRPr lang="en-GB" sz="1900">
              <a:solidFill>
                <a:schemeClr val="tx1"/>
              </a:solidFill>
              <a:cs typeface="Arial"/>
            </a:endParaRPr>
          </a:p>
          <a:p>
            <a:endParaRPr lang="en-GB" sz="1900">
              <a:solidFill>
                <a:schemeClr val="tx1"/>
              </a:solidFill>
              <a:cs typeface="Arial"/>
            </a:endParaRPr>
          </a:p>
          <a:p>
            <a:r>
              <a:rPr lang="en-GB" sz="1900" b="1">
                <a:solidFill>
                  <a:schemeClr val="tx1"/>
                </a:solidFill>
                <a:ea typeface="+mn-lt"/>
                <a:cs typeface="+mn-lt"/>
              </a:rPr>
              <a:t>AI in the Project Profession</a:t>
            </a:r>
            <a:endParaRPr lang="en-GB" b="1">
              <a:solidFill>
                <a:schemeClr val="tx1"/>
              </a:solidFill>
              <a:ea typeface="+mn-lt"/>
              <a:cs typeface="+mn-lt"/>
            </a:endParaRPr>
          </a:p>
          <a:p>
            <a:r>
              <a:rPr lang="en-GB" sz="1900">
                <a:solidFill>
                  <a:schemeClr val="tx1"/>
                </a:solidFill>
                <a:ea typeface="+mn-lt"/>
                <a:cs typeface="+mn-lt"/>
              </a:rPr>
              <a:t>We produced a series of case studies looking at how organisations are adopting and using AI in their operations. These were produced in collaboration with organisations including Network Rail, Gleeds and MIGSO-PCUBED.</a:t>
            </a:r>
            <a:endParaRPr lang="en-GB">
              <a:solidFill>
                <a:schemeClr val="tx1"/>
              </a:solidFill>
              <a:ea typeface="+mn-lt"/>
              <a:cs typeface="+mn-lt"/>
            </a:endParaRPr>
          </a:p>
          <a:p>
            <a:endParaRPr lang="en-GB" sz="1900" b="1">
              <a:solidFill>
                <a:schemeClr val="tx1"/>
              </a:solidFill>
              <a:highlight>
                <a:srgbClr val="FFFF00"/>
              </a:highlight>
              <a:cs typeface="Arial"/>
            </a:endParaRPr>
          </a:p>
        </p:txBody>
      </p:sp>
    </p:spTree>
    <p:extLst>
      <p:ext uri="{BB962C8B-B14F-4D97-AF65-F5344CB8AC3E}">
        <p14:creationId xmlns:p14="http://schemas.microsoft.com/office/powerpoint/2010/main" val="189540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406F-40F5-84F1-4493-69D55298422B}"/>
              </a:ext>
            </a:extLst>
          </p:cNvPr>
          <p:cNvSpPr>
            <a:spLocks noGrp="1"/>
          </p:cNvSpPr>
          <p:nvPr>
            <p:ph type="title"/>
          </p:nvPr>
        </p:nvSpPr>
        <p:spPr/>
        <p:txBody>
          <a:bodyPr/>
          <a:lstStyle/>
          <a:p>
            <a:r>
              <a:rPr lang="en-GB"/>
              <a:t>Agenda </a:t>
            </a:r>
          </a:p>
        </p:txBody>
      </p:sp>
      <p:sp>
        <p:nvSpPr>
          <p:cNvPr id="4" name="Footer Placeholder 3">
            <a:extLst>
              <a:ext uri="{FF2B5EF4-FFF2-40B4-BE49-F238E27FC236}">
                <a16:creationId xmlns:a16="http://schemas.microsoft.com/office/drawing/2014/main" id="{725FFC4A-8E69-3C98-6D9C-8F375CCE1554}"/>
              </a:ext>
            </a:extLst>
          </p:cNvPr>
          <p:cNvSpPr>
            <a:spLocks noGrp="1"/>
          </p:cNvSpPr>
          <p:nvPr>
            <p:ph type="ftr" sz="quarter" idx="11"/>
          </p:nvPr>
        </p:nvSpPr>
        <p:spPr/>
        <p:txBody>
          <a:bodyPr/>
          <a:lstStyle/>
          <a:p>
            <a:r>
              <a:rPr lang="en-GB"/>
              <a:t>© 2023 Association for Project Management</a:t>
            </a:r>
          </a:p>
        </p:txBody>
      </p:sp>
      <p:sp>
        <p:nvSpPr>
          <p:cNvPr id="5" name="Slide Number Placeholder 4">
            <a:extLst>
              <a:ext uri="{FF2B5EF4-FFF2-40B4-BE49-F238E27FC236}">
                <a16:creationId xmlns:a16="http://schemas.microsoft.com/office/drawing/2014/main" id="{9D17579F-2A8E-27F6-35B0-124F2924FB27}"/>
              </a:ext>
            </a:extLst>
          </p:cNvPr>
          <p:cNvSpPr>
            <a:spLocks noGrp="1"/>
          </p:cNvSpPr>
          <p:nvPr>
            <p:ph type="sldNum" sz="quarter" idx="12"/>
          </p:nvPr>
        </p:nvSpPr>
        <p:spPr/>
        <p:txBody>
          <a:bodyPr/>
          <a:lstStyle/>
          <a:p>
            <a:fld id="{176DB428-E48B-433D-BBAF-AF8684C2FBFB}" type="slidenum">
              <a:rPr lang="en-GB" smtClean="0"/>
              <a:pPr/>
              <a:t>2</a:t>
            </a:fld>
            <a:endParaRPr lang="en-GB"/>
          </a:p>
        </p:txBody>
      </p:sp>
      <p:sp>
        <p:nvSpPr>
          <p:cNvPr id="6" name="Text Placeholder 5">
            <a:extLst>
              <a:ext uri="{FF2B5EF4-FFF2-40B4-BE49-F238E27FC236}">
                <a16:creationId xmlns:a16="http://schemas.microsoft.com/office/drawing/2014/main" id="{BBCE8960-3480-7226-CC3C-8927EE064295}"/>
              </a:ext>
            </a:extLst>
          </p:cNvPr>
          <p:cNvSpPr>
            <a:spLocks noGrp="1"/>
          </p:cNvSpPr>
          <p:nvPr>
            <p:ph type="body" sz="quarter" idx="13"/>
          </p:nvPr>
        </p:nvSpPr>
        <p:spPr>
          <a:xfrm>
            <a:off x="604837" y="2104335"/>
            <a:ext cx="4114800" cy="3303688"/>
          </a:xfrm>
        </p:spPr>
        <p:txBody>
          <a:bodyPr vert="horz" lIns="0" tIns="0" rIns="0" bIns="0" rtlCol="0" anchor="t">
            <a:noAutofit/>
          </a:bodyPr>
          <a:lstStyle/>
          <a:p>
            <a:r>
              <a:rPr lang="en-GB"/>
              <a:t>Meeting chaired by APM President</a:t>
            </a:r>
          </a:p>
          <a:p>
            <a:endParaRPr lang="en-GB"/>
          </a:p>
          <a:p>
            <a:pPr lvl="1">
              <a:spcAft>
                <a:spcPts val="0"/>
              </a:spcAft>
            </a:pPr>
            <a:r>
              <a:rPr lang="en-GB"/>
              <a:t>Dr Yvonne Thompson CBE, President </a:t>
            </a:r>
            <a:endParaRPr lang="en-GB">
              <a:cs typeface="Arial"/>
            </a:endParaRPr>
          </a:p>
          <a:p>
            <a:pPr lvl="1">
              <a:spcAft>
                <a:spcPts val="0"/>
              </a:spcAft>
            </a:pPr>
            <a:endParaRPr lang="en-GB"/>
          </a:p>
          <a:p>
            <a:pPr lvl="1">
              <a:spcAft>
                <a:spcPts val="0"/>
              </a:spcAft>
            </a:pPr>
            <a:endParaRPr lang="en-GB"/>
          </a:p>
          <a:p>
            <a:pPr lvl="1">
              <a:spcAft>
                <a:spcPts val="0"/>
              </a:spcAft>
            </a:pPr>
            <a:r>
              <a:rPr lang="en-GB"/>
              <a:t>Adam </a:t>
            </a:r>
            <a:r>
              <a:rPr lang="en-GB" err="1"/>
              <a:t>Boddison</a:t>
            </a:r>
            <a:r>
              <a:rPr lang="en-GB"/>
              <a:t> OBE, CEO</a:t>
            </a:r>
            <a:endParaRPr lang="en-GB">
              <a:cs typeface="Arial"/>
            </a:endParaRPr>
          </a:p>
          <a:p>
            <a:pPr lvl="1">
              <a:spcAft>
                <a:spcPts val="0"/>
              </a:spcAft>
            </a:pPr>
            <a:r>
              <a:rPr lang="en-GB"/>
              <a:t>Mark Hepworth, Deputy CEO</a:t>
            </a:r>
            <a:endParaRPr lang="en-GB">
              <a:cs typeface="Arial"/>
            </a:endParaRPr>
          </a:p>
          <a:p>
            <a:pPr lvl="1">
              <a:spcAft>
                <a:spcPts val="0"/>
              </a:spcAft>
            </a:pPr>
            <a:r>
              <a:rPr lang="en-GB">
                <a:ea typeface="+mn-lt"/>
                <a:cs typeface="+mn-lt"/>
              </a:rPr>
              <a:t>Milla Mazilu BEM, Board Chair</a:t>
            </a:r>
            <a:endParaRPr lang="en-GB"/>
          </a:p>
          <a:p>
            <a:pPr lvl="1">
              <a:spcAft>
                <a:spcPts val="0"/>
              </a:spcAft>
            </a:pPr>
            <a:endParaRPr lang="en-GB">
              <a:cs typeface="Arial"/>
            </a:endParaRPr>
          </a:p>
          <a:p>
            <a:pPr lvl="1">
              <a:spcAft>
                <a:spcPts val="0"/>
              </a:spcAft>
            </a:pPr>
            <a:endParaRPr lang="en-GB"/>
          </a:p>
          <a:p>
            <a:pPr lvl="1">
              <a:spcAft>
                <a:spcPts val="0"/>
              </a:spcAft>
            </a:pPr>
            <a:r>
              <a:rPr lang="en-GB"/>
              <a:t>Mike Robinson, Company Secretary</a:t>
            </a:r>
            <a:endParaRPr lang="en-GB">
              <a:cs typeface="Arial"/>
            </a:endParaRPr>
          </a:p>
          <a:p>
            <a:pPr lvl="1">
              <a:spcAft>
                <a:spcPts val="0"/>
              </a:spcAft>
            </a:pPr>
            <a:endParaRPr lang="en-GB">
              <a:cs typeface="Arial"/>
            </a:endParaRPr>
          </a:p>
          <a:p>
            <a:pPr lvl="1">
              <a:spcAft>
                <a:spcPts val="0"/>
              </a:spcAft>
            </a:pPr>
            <a:endParaRPr lang="en-GB">
              <a:cs typeface="Arial"/>
            </a:endParaRPr>
          </a:p>
        </p:txBody>
      </p:sp>
      <p:sp>
        <p:nvSpPr>
          <p:cNvPr id="7" name="Text Placeholder 6">
            <a:extLst>
              <a:ext uri="{FF2B5EF4-FFF2-40B4-BE49-F238E27FC236}">
                <a16:creationId xmlns:a16="http://schemas.microsoft.com/office/drawing/2014/main" id="{163A8A8E-1426-3D23-CD46-B5905CE37255}"/>
              </a:ext>
            </a:extLst>
          </p:cNvPr>
          <p:cNvSpPr>
            <a:spLocks noGrp="1"/>
          </p:cNvSpPr>
          <p:nvPr>
            <p:ph type="body" sz="quarter" idx="14"/>
          </p:nvPr>
        </p:nvSpPr>
        <p:spPr>
          <a:xfrm>
            <a:off x="5274714" y="2092204"/>
            <a:ext cx="3100387" cy="3303687"/>
          </a:xfrm>
        </p:spPr>
        <p:txBody>
          <a:bodyPr/>
          <a:lstStyle/>
          <a:p>
            <a:pPr lvl="2"/>
            <a:endParaRPr lang="en-GB"/>
          </a:p>
          <a:p>
            <a:pPr lvl="2"/>
            <a:r>
              <a:rPr lang="en-GB"/>
              <a:t>Welcome and introductions</a:t>
            </a:r>
          </a:p>
          <a:p>
            <a:pPr lvl="2"/>
            <a:r>
              <a:rPr lang="en-GB"/>
              <a:t>President’s address</a:t>
            </a:r>
          </a:p>
          <a:p>
            <a:pPr lvl="2"/>
            <a:r>
              <a:rPr lang="en-GB"/>
              <a:t>Minutes of the 2023 AGM </a:t>
            </a:r>
          </a:p>
          <a:p>
            <a:pPr marL="0" lvl="2" indent="0">
              <a:buNone/>
            </a:pPr>
            <a:endParaRPr lang="en-GB"/>
          </a:p>
          <a:p>
            <a:pPr lvl="2"/>
            <a:r>
              <a:rPr lang="en-GB"/>
              <a:t>Annual Report and Accounts 2023/24</a:t>
            </a:r>
          </a:p>
          <a:p>
            <a:pPr marL="0" lvl="2" indent="0">
              <a:buNone/>
            </a:pPr>
            <a:endParaRPr lang="en-GB"/>
          </a:p>
          <a:p>
            <a:pPr marL="0" lvl="2" indent="0">
              <a:buNone/>
            </a:pPr>
            <a:endParaRPr lang="en-GB"/>
          </a:p>
          <a:p>
            <a:pPr marL="0" lvl="2" indent="0">
              <a:buNone/>
            </a:pPr>
            <a:endParaRPr lang="en-GB"/>
          </a:p>
          <a:p>
            <a:pPr marL="0" lvl="2" indent="0">
              <a:buNone/>
            </a:pPr>
            <a:endParaRPr lang="en-GB"/>
          </a:p>
          <a:p>
            <a:pPr lvl="2"/>
            <a:r>
              <a:rPr lang="en-GB"/>
              <a:t>Board Election Results</a:t>
            </a:r>
          </a:p>
          <a:p>
            <a:pPr marL="0" lvl="2" indent="0">
              <a:buNone/>
            </a:pPr>
            <a:endParaRPr lang="en-GB"/>
          </a:p>
          <a:p>
            <a:pPr lvl="2"/>
            <a:endParaRPr lang="en-GB"/>
          </a:p>
          <a:p>
            <a:pPr lvl="2"/>
            <a:r>
              <a:rPr lang="en-GB"/>
              <a:t>Members’ questions </a:t>
            </a:r>
          </a:p>
          <a:p>
            <a:pPr lvl="2"/>
            <a:endParaRPr lang="en-GB"/>
          </a:p>
        </p:txBody>
      </p:sp>
    </p:spTree>
    <p:extLst>
      <p:ext uri="{BB962C8B-B14F-4D97-AF65-F5344CB8AC3E}">
        <p14:creationId xmlns:p14="http://schemas.microsoft.com/office/powerpoint/2010/main" val="4254913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6ABF-09A3-16EA-AFA3-B2243D585222}"/>
              </a:ext>
            </a:extLst>
          </p:cNvPr>
          <p:cNvSpPr>
            <a:spLocks noGrp="1"/>
          </p:cNvSpPr>
          <p:nvPr>
            <p:ph type="title"/>
          </p:nvPr>
        </p:nvSpPr>
        <p:spPr/>
        <p:txBody>
          <a:bodyPr/>
          <a:lstStyle/>
          <a:p>
            <a:r>
              <a:rPr lang="en-GB"/>
              <a:t>Engaging with government</a:t>
            </a:r>
          </a:p>
        </p:txBody>
      </p:sp>
      <p:sp>
        <p:nvSpPr>
          <p:cNvPr id="5" name="Table Placeholder 4">
            <a:extLst>
              <a:ext uri="{FF2B5EF4-FFF2-40B4-BE49-F238E27FC236}">
                <a16:creationId xmlns:a16="http://schemas.microsoft.com/office/drawing/2014/main" id="{F8A5F81D-76BE-EA3B-EBF1-BA6034B4DEFB}"/>
              </a:ext>
            </a:extLst>
          </p:cNvPr>
          <p:cNvSpPr>
            <a:spLocks noGrp="1"/>
          </p:cNvSpPr>
          <p:nvPr>
            <p:ph type="tbl" sz="quarter" idx="14"/>
          </p:nvPr>
        </p:nvSpPr>
        <p:spPr>
          <a:xfrm>
            <a:off x="468000" y="1322198"/>
            <a:ext cx="8939153" cy="4212284"/>
          </a:xfrm>
        </p:spPr>
        <p:txBody>
          <a:bodyPr/>
          <a:lstStyle/>
          <a:p>
            <a:r>
              <a:rPr lang="en-GB" sz="2000">
                <a:solidFill>
                  <a:schemeClr val="tx1"/>
                </a:solidFill>
              </a:rPr>
              <a:t>We created our manifesto, ‘Respond, Reinvent, Reform. APM’s asks for the next UK </a:t>
            </a:r>
            <a:r>
              <a:rPr lang="en-GB" sz="2000" i="1">
                <a:solidFill>
                  <a:schemeClr val="tx1"/>
                </a:solidFill>
              </a:rPr>
              <a:t>Government’, to enable us to work more closely with the Government. </a:t>
            </a:r>
            <a:r>
              <a:rPr lang="en-GB" sz="2000">
                <a:solidFill>
                  <a:schemeClr val="tx1"/>
                </a:solidFill>
                <a:effectLst/>
                <a:ea typeface="Aptos" panose="020B0004020202020204" pitchFamily="34" charset="0"/>
              </a:rPr>
              <a:t>We’ve already used this manifesto to shape our responses to </a:t>
            </a:r>
            <a:r>
              <a:rPr lang="en-GB" sz="2000">
                <a:solidFill>
                  <a:schemeClr val="tx1"/>
                </a:solidFill>
                <a:ea typeface="Aptos" panose="020B0004020202020204" pitchFamily="34" charset="0"/>
              </a:rPr>
              <a:t>Government announcements, including the 2023 Budget. We also attended the party conferences of all the major UK parties in 2023, including hosting our first fringe events at party conferences.</a:t>
            </a:r>
            <a:endParaRPr lang="en-GB" sz="2000">
              <a:solidFill>
                <a:schemeClr val="tx1"/>
              </a:solidFill>
              <a:ea typeface="Aptos" panose="020B0004020202020204" pitchFamily="34" charset="0"/>
              <a:cs typeface="Arial"/>
            </a:endParaRPr>
          </a:p>
          <a:p>
            <a:endParaRPr lang="en-GB" sz="2000">
              <a:solidFill>
                <a:schemeClr val="tx1"/>
              </a:solidFill>
              <a:ea typeface="+mn-lt"/>
              <a:cs typeface="+mn-lt"/>
            </a:endParaRPr>
          </a:p>
          <a:p>
            <a:r>
              <a:rPr lang="en-GB" sz="2000">
                <a:solidFill>
                  <a:schemeClr val="tx1"/>
                </a:solidFill>
                <a:ea typeface="+mn-lt"/>
                <a:cs typeface="+mn-lt"/>
              </a:rPr>
              <a:t>We've continued to strengthen our working relationship with the Infrastructure and Projects Authority (IPA), the government's centre of expertise for infrastructure and major projects. Between June and July 2023, we jointly exhibited at Civil Service Live - the government’s annual staff learning conference - with the IPA to engage and support project professionals within the civil service. More recently, we partnered with the IPA in March 2024 to produce the report Data Analytics and AI in Government Project Delivery. </a:t>
            </a:r>
            <a:endParaRPr lang="en-GB">
              <a:solidFill>
                <a:schemeClr val="tx1"/>
              </a:solidFill>
              <a:ea typeface="+mn-lt"/>
              <a:cs typeface="+mn-lt"/>
            </a:endParaRPr>
          </a:p>
          <a:p>
            <a:endParaRPr lang="en-GB" sz="2000">
              <a:solidFill>
                <a:schemeClr val="tx1"/>
              </a:solidFill>
              <a:cs typeface="Arial" panose="020B0604020202020204"/>
            </a:endParaRPr>
          </a:p>
          <a:p>
            <a:endParaRPr lang="en-GB">
              <a:solidFill>
                <a:schemeClr val="tx1"/>
              </a:solidFill>
              <a:cs typeface="Arial" panose="020B0604020202020204"/>
            </a:endParaRPr>
          </a:p>
        </p:txBody>
      </p:sp>
    </p:spTree>
    <p:extLst>
      <p:ext uri="{BB962C8B-B14F-4D97-AF65-F5344CB8AC3E}">
        <p14:creationId xmlns:p14="http://schemas.microsoft.com/office/powerpoint/2010/main" val="25896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8231-2CDC-36B8-176C-EC73E82F4CAF}"/>
              </a:ext>
            </a:extLst>
          </p:cNvPr>
          <p:cNvSpPr>
            <a:spLocks noGrp="1"/>
          </p:cNvSpPr>
          <p:nvPr>
            <p:ph type="title"/>
          </p:nvPr>
        </p:nvSpPr>
        <p:spPr/>
        <p:txBody>
          <a:bodyPr/>
          <a:lstStyle/>
          <a:p>
            <a:r>
              <a:rPr lang="en-GB"/>
              <a:t>Thank you volunteers</a:t>
            </a:r>
          </a:p>
        </p:txBody>
      </p:sp>
      <p:sp>
        <p:nvSpPr>
          <p:cNvPr id="5" name="Table Placeholder 4">
            <a:extLst>
              <a:ext uri="{FF2B5EF4-FFF2-40B4-BE49-F238E27FC236}">
                <a16:creationId xmlns:a16="http://schemas.microsoft.com/office/drawing/2014/main" id="{92322B4C-6F0A-B461-0EAD-DBB93A766347}"/>
              </a:ext>
            </a:extLst>
          </p:cNvPr>
          <p:cNvSpPr>
            <a:spLocks noGrp="1"/>
          </p:cNvSpPr>
          <p:nvPr>
            <p:ph type="tbl" sz="quarter" idx="14"/>
          </p:nvPr>
        </p:nvSpPr>
        <p:spPr>
          <a:xfrm>
            <a:off x="468001" y="1619250"/>
            <a:ext cx="6584732" cy="4781550"/>
          </a:xfrm>
        </p:spPr>
        <p:txBody>
          <a:bodyPr/>
          <a:lstStyle/>
          <a:p>
            <a:r>
              <a:rPr lang="en-GB" sz="1900">
                <a:solidFill>
                  <a:schemeClr val="tx1"/>
                </a:solidFill>
                <a:effectLst/>
                <a:latin typeface="Arial" panose="020B0604020202020204" pitchFamily="34" charset="0"/>
                <a:ea typeface="Calibri" panose="020F0502020204030204" pitchFamily="34" charset="0"/>
              </a:rPr>
              <a:t>Our volunteers were a huge part of our success </a:t>
            </a:r>
            <a:r>
              <a:rPr lang="en-GB" sz="1900">
                <a:solidFill>
                  <a:schemeClr val="tx1"/>
                </a:solidFill>
                <a:latin typeface="Arial" panose="020B0604020202020204" pitchFamily="34" charset="0"/>
                <a:ea typeface="Calibri" panose="020F0502020204030204" pitchFamily="34" charset="0"/>
              </a:rPr>
              <a:t>during 2023/24. W</a:t>
            </a:r>
            <a:r>
              <a:rPr lang="en-GB" sz="1900">
                <a:solidFill>
                  <a:schemeClr val="tx1"/>
                </a:solidFill>
                <a:effectLst/>
                <a:latin typeface="Arial" panose="020B0604020202020204" pitchFamily="34" charset="0"/>
                <a:ea typeface="Calibri" panose="020F0502020204030204" pitchFamily="34" charset="0"/>
              </a:rPr>
              <a:t>e’re extremely grateful for everything they do to support APM and the wider profession. </a:t>
            </a:r>
            <a:endParaRPr lang="en-GB" sz="1900">
              <a:solidFill>
                <a:schemeClr val="tx1"/>
              </a:solidFill>
              <a:latin typeface="Arial" panose="020B0604020202020204" pitchFamily="34" charset="0"/>
              <a:cs typeface="Arial" panose="020B0604020202020204" pitchFamily="34" charset="0"/>
            </a:endParaRPr>
          </a:p>
          <a:p>
            <a:endParaRPr lang="en-GB" sz="1900">
              <a:solidFill>
                <a:schemeClr val="tx1"/>
              </a:solidFill>
              <a:latin typeface="Arial" panose="020B0604020202020204" pitchFamily="34" charset="0"/>
              <a:cs typeface="Arial" panose="020B0604020202020204" pitchFamily="34" charset="0"/>
            </a:endParaRPr>
          </a:p>
          <a:p>
            <a:r>
              <a:rPr lang="en-GB" sz="1900">
                <a:solidFill>
                  <a:schemeClr val="tx1"/>
                </a:solidFill>
                <a:latin typeface="Arial" panose="020B0604020202020204" pitchFamily="34" charset="0"/>
                <a:cs typeface="Arial" panose="020B0604020202020204" pitchFamily="34" charset="0"/>
              </a:rPr>
              <a:t>Last year, we conducted a volunteer review to find ways to create greater visibility, accessibility and opportunities for our volunteers. This resulted in the introduction of Regional Networks an Interest Networks, with new structures and roles. Changes were rolled out the changes in April 2024.</a:t>
            </a:r>
          </a:p>
          <a:p>
            <a:endParaRPr lang="en-GB" sz="1900">
              <a:solidFill>
                <a:schemeClr val="tx1"/>
              </a:solidFill>
              <a:latin typeface="Arial" panose="020B0604020202020204" pitchFamily="34" charset="0"/>
              <a:cs typeface="Arial" panose="020B0604020202020204" pitchFamily="34" charset="0"/>
            </a:endParaRPr>
          </a:p>
          <a:p>
            <a:r>
              <a:rPr lang="en-GB" sz="1900">
                <a:solidFill>
                  <a:schemeClr val="tx1"/>
                </a:solidFill>
                <a:latin typeface="Arial" panose="020B0604020202020204" pitchFamily="34" charset="0"/>
                <a:cs typeface="Arial" panose="020B0604020202020204" pitchFamily="34" charset="0"/>
              </a:rPr>
              <a:t>Our Volunteer Achievement Awards in November 2023 to recognised the invaluable contribution volunteers make to APM’s success. We’re looking forward to this year’s Awards.</a:t>
            </a:r>
          </a:p>
        </p:txBody>
      </p:sp>
      <p:pic>
        <p:nvPicPr>
          <p:cNvPr id="7" name="Picture 6">
            <a:extLst>
              <a:ext uri="{FF2B5EF4-FFF2-40B4-BE49-F238E27FC236}">
                <a16:creationId xmlns:a16="http://schemas.microsoft.com/office/drawing/2014/main" id="{A216FCF2-6AFC-6D94-B6BC-CBA56CC0C540}"/>
              </a:ext>
            </a:extLst>
          </p:cNvPr>
          <p:cNvPicPr>
            <a:picLocks noChangeAspect="1"/>
          </p:cNvPicPr>
          <p:nvPr/>
        </p:nvPicPr>
        <p:blipFill>
          <a:blip r:embed="rId2"/>
          <a:stretch>
            <a:fillRect/>
          </a:stretch>
        </p:blipFill>
        <p:spPr>
          <a:xfrm>
            <a:off x="7354413" y="1619251"/>
            <a:ext cx="4369585" cy="3065484"/>
          </a:xfrm>
          <a:prstGeom prst="rect">
            <a:avLst/>
          </a:prstGeom>
        </p:spPr>
      </p:pic>
    </p:spTree>
    <p:extLst>
      <p:ext uri="{BB962C8B-B14F-4D97-AF65-F5344CB8AC3E}">
        <p14:creationId xmlns:p14="http://schemas.microsoft.com/office/powerpoint/2010/main" val="631627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8231-2CDC-36B8-176C-EC73E82F4CAF}"/>
              </a:ext>
            </a:extLst>
          </p:cNvPr>
          <p:cNvSpPr>
            <a:spLocks noGrp="1"/>
          </p:cNvSpPr>
          <p:nvPr>
            <p:ph type="title"/>
          </p:nvPr>
        </p:nvSpPr>
        <p:spPr/>
        <p:txBody>
          <a:bodyPr/>
          <a:lstStyle/>
          <a:p>
            <a:r>
              <a:rPr lang="en-GB"/>
              <a:t>New-look Members’ Review</a:t>
            </a:r>
          </a:p>
        </p:txBody>
      </p:sp>
      <p:sp>
        <p:nvSpPr>
          <p:cNvPr id="5" name="Table Placeholder 4">
            <a:extLst>
              <a:ext uri="{FF2B5EF4-FFF2-40B4-BE49-F238E27FC236}">
                <a16:creationId xmlns:a16="http://schemas.microsoft.com/office/drawing/2014/main" id="{92322B4C-6F0A-B461-0EAD-DBB93A766347}"/>
              </a:ext>
            </a:extLst>
          </p:cNvPr>
          <p:cNvSpPr>
            <a:spLocks noGrp="1"/>
          </p:cNvSpPr>
          <p:nvPr>
            <p:ph type="tbl" sz="quarter" idx="14"/>
          </p:nvPr>
        </p:nvSpPr>
        <p:spPr>
          <a:xfrm>
            <a:off x="468001" y="1619250"/>
            <a:ext cx="5895221" cy="4318087"/>
          </a:xfrm>
        </p:spPr>
        <p:txBody>
          <a:bodyPr/>
          <a:lstStyle/>
          <a:p>
            <a:r>
              <a:rPr lang="en-GB" sz="2000">
                <a:solidFill>
                  <a:schemeClr val="tx1"/>
                </a:solidFill>
                <a:effectLst/>
                <a:latin typeface="Arial" panose="020B0604020202020204" pitchFamily="34" charset="0"/>
                <a:ea typeface="Calibri" panose="020F0502020204030204" pitchFamily="34" charset="0"/>
              </a:rPr>
              <a:t>We’ve just published our latest Members’ Review, which summarises these and other highlights from our business year 2023/24 and beyond.</a:t>
            </a:r>
          </a:p>
          <a:p>
            <a:endParaRPr lang="en-GB" sz="2000">
              <a:solidFill>
                <a:schemeClr val="tx1"/>
              </a:solidFill>
              <a:latin typeface="Arial" panose="020B0604020202020204" pitchFamily="34" charset="0"/>
              <a:cs typeface="Arial" panose="020B0604020202020204" pitchFamily="34" charset="0"/>
            </a:endParaRPr>
          </a:p>
          <a:p>
            <a:r>
              <a:rPr lang="en-GB" sz="2000">
                <a:solidFill>
                  <a:schemeClr val="tx1"/>
                </a:solidFill>
                <a:latin typeface="Arial" panose="020B0604020202020204" pitchFamily="34" charset="0"/>
                <a:cs typeface="Arial" panose="020B0604020202020204" pitchFamily="34" charset="0"/>
              </a:rPr>
              <a:t>For the first time, we’ve published this report as an interactive online document.</a:t>
            </a:r>
          </a:p>
          <a:p>
            <a:endParaRPr lang="en-GB" sz="2000">
              <a:solidFill>
                <a:schemeClr val="tx1"/>
              </a:solidFill>
              <a:latin typeface="Arial" panose="020B0604020202020204" pitchFamily="34" charset="0"/>
              <a:cs typeface="Arial" panose="020B0604020202020204" pitchFamily="34" charset="0"/>
            </a:endParaRPr>
          </a:p>
          <a:p>
            <a:r>
              <a:rPr lang="en-GB" sz="2000">
                <a:solidFill>
                  <a:schemeClr val="tx1"/>
                </a:solidFill>
                <a:latin typeface="Arial" panose="020B0604020202020204" pitchFamily="34" charset="0"/>
                <a:cs typeface="Arial" panose="020B0604020202020204" pitchFamily="34" charset="0"/>
              </a:rPr>
              <a:t>Please take a look</a:t>
            </a:r>
          </a:p>
          <a:p>
            <a:r>
              <a:rPr lang="en-GB" sz="2000" b="1">
                <a:solidFill>
                  <a:schemeClr val="tx1"/>
                </a:solidFill>
                <a:latin typeface="Arial" panose="020B0604020202020204" pitchFamily="34" charset="0"/>
                <a:cs typeface="Arial" panose="020B0604020202020204" pitchFamily="34" charset="0"/>
                <a:hlinkClick r:id="rId2"/>
              </a:rPr>
              <a:t>apm.org.uk/about-us/</a:t>
            </a:r>
            <a:r>
              <a:rPr lang="en-GB" sz="2000" b="1" err="1">
                <a:solidFill>
                  <a:schemeClr val="tx1"/>
                </a:solidFill>
                <a:latin typeface="Arial" panose="020B0604020202020204" pitchFamily="34" charset="0"/>
                <a:cs typeface="Arial" panose="020B0604020202020204" pitchFamily="34" charset="0"/>
                <a:hlinkClick r:id="rId2"/>
              </a:rPr>
              <a:t>apm</a:t>
            </a:r>
            <a:r>
              <a:rPr lang="en-GB" sz="2000" b="1">
                <a:solidFill>
                  <a:schemeClr val="tx1"/>
                </a:solidFill>
                <a:latin typeface="Arial" panose="020B0604020202020204" pitchFamily="34" charset="0"/>
                <a:cs typeface="Arial" panose="020B0604020202020204" pitchFamily="34" charset="0"/>
                <a:hlinkClick r:id="rId2"/>
              </a:rPr>
              <a:t>-members-review</a:t>
            </a:r>
            <a:endParaRPr lang="en-GB" sz="2000" b="1">
              <a:solidFill>
                <a:schemeClr val="tx1"/>
              </a:solidFill>
              <a:latin typeface="Arial" panose="020B0604020202020204" pitchFamily="34" charset="0"/>
              <a:cs typeface="Arial" panose="020B0604020202020204" pitchFamily="34" charset="0"/>
            </a:endParaRPr>
          </a:p>
          <a:p>
            <a:r>
              <a:rPr lang="en-GB" sz="2000">
                <a:solidFill>
                  <a:schemeClr val="tx1"/>
                </a:solidFill>
                <a:latin typeface="Arial" panose="020B0604020202020204" pitchFamily="34" charset="0"/>
                <a:cs typeface="Arial" panose="020B0604020202020204" pitchFamily="34" charset="0"/>
              </a:rPr>
              <a:t>or Google “APM members review”</a:t>
            </a:r>
          </a:p>
        </p:txBody>
      </p:sp>
      <p:pic>
        <p:nvPicPr>
          <p:cNvPr id="4" name="Picture 3">
            <a:extLst>
              <a:ext uri="{FF2B5EF4-FFF2-40B4-BE49-F238E27FC236}">
                <a16:creationId xmlns:a16="http://schemas.microsoft.com/office/drawing/2014/main" id="{DAD1947F-E538-C741-C397-4CAEF5E22444}"/>
              </a:ext>
            </a:extLst>
          </p:cNvPr>
          <p:cNvPicPr>
            <a:picLocks noChangeAspect="1"/>
          </p:cNvPicPr>
          <p:nvPr/>
        </p:nvPicPr>
        <p:blipFill>
          <a:blip r:embed="rId3"/>
          <a:srcRect l="9924" r="2070"/>
          <a:stretch/>
        </p:blipFill>
        <p:spPr>
          <a:xfrm>
            <a:off x="6683999" y="1619250"/>
            <a:ext cx="5040000" cy="3210693"/>
          </a:xfrm>
          <a:prstGeom prst="rect">
            <a:avLst/>
          </a:prstGeom>
        </p:spPr>
      </p:pic>
    </p:spTree>
    <p:extLst>
      <p:ext uri="{BB962C8B-B14F-4D97-AF65-F5344CB8AC3E}">
        <p14:creationId xmlns:p14="http://schemas.microsoft.com/office/powerpoint/2010/main" val="2808518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EF37-19CC-4492-2B50-82829A8F1D3E}"/>
              </a:ext>
            </a:extLst>
          </p:cNvPr>
          <p:cNvSpPr>
            <a:spLocks noGrp="1"/>
          </p:cNvSpPr>
          <p:nvPr>
            <p:ph type="title"/>
          </p:nvPr>
        </p:nvSpPr>
        <p:spPr/>
        <p:txBody>
          <a:bodyPr/>
          <a:lstStyle/>
          <a:p>
            <a:r>
              <a:rPr lang="en-GB"/>
              <a:t>Looking ahead</a:t>
            </a:r>
          </a:p>
        </p:txBody>
      </p:sp>
      <p:sp>
        <p:nvSpPr>
          <p:cNvPr id="5" name="Table Placeholder 4">
            <a:extLst>
              <a:ext uri="{FF2B5EF4-FFF2-40B4-BE49-F238E27FC236}">
                <a16:creationId xmlns:a16="http://schemas.microsoft.com/office/drawing/2014/main" id="{CDBF4113-565C-7B3C-FDD9-B0D5A90153FF}"/>
              </a:ext>
            </a:extLst>
          </p:cNvPr>
          <p:cNvSpPr>
            <a:spLocks noGrp="1"/>
          </p:cNvSpPr>
          <p:nvPr>
            <p:ph type="tbl" sz="quarter" idx="14"/>
          </p:nvPr>
        </p:nvSpPr>
        <p:spPr>
          <a:xfrm>
            <a:off x="468000" y="1619250"/>
            <a:ext cx="5767381" cy="4781550"/>
          </a:xfrm>
        </p:spPr>
        <p:txBody>
          <a:bodyPr/>
          <a:lstStyle/>
          <a:p>
            <a:r>
              <a:rPr lang="en-GB" sz="2000">
                <a:solidFill>
                  <a:schemeClr val="tx1"/>
                </a:solidFill>
              </a:rPr>
              <a:t>‘We will continue to pursue our 1-10-100’ ambition:</a:t>
            </a:r>
          </a:p>
          <a:p>
            <a:r>
              <a:rPr lang="en-GB" sz="2000">
                <a:solidFill>
                  <a:schemeClr val="tx1"/>
                </a:solidFill>
              </a:rPr>
              <a:t>• 1,000 Corporate Partners</a:t>
            </a:r>
          </a:p>
          <a:p>
            <a:r>
              <a:rPr lang="en-GB" sz="2000">
                <a:solidFill>
                  <a:schemeClr val="tx1"/>
                </a:solidFill>
              </a:rPr>
              <a:t>• 10,000 Chartered Project Professionals </a:t>
            </a:r>
          </a:p>
          <a:p>
            <a:r>
              <a:rPr lang="en-GB" sz="2000">
                <a:solidFill>
                  <a:schemeClr val="tx1"/>
                </a:solidFill>
              </a:rPr>
              <a:t>• 100,000 individual members</a:t>
            </a:r>
          </a:p>
          <a:p>
            <a:endParaRPr lang="en-GB" sz="2000">
              <a:solidFill>
                <a:schemeClr val="tx1"/>
              </a:solidFill>
            </a:endParaRPr>
          </a:p>
          <a:p>
            <a:r>
              <a:rPr lang="en-GB" sz="2000">
                <a:solidFill>
                  <a:schemeClr val="tx1"/>
                </a:solidFill>
                <a:effectLst/>
                <a:ea typeface="Calibri" panose="020F0502020204030204" pitchFamily="34" charset="0"/>
              </a:rPr>
              <a:t>Our Body of Knowledge will see its 8</a:t>
            </a:r>
            <a:r>
              <a:rPr lang="en-GB" sz="2000" baseline="30000">
                <a:solidFill>
                  <a:schemeClr val="tx1"/>
                </a:solidFill>
                <a:effectLst/>
                <a:ea typeface="Calibri" panose="020F0502020204030204" pitchFamily="34" charset="0"/>
              </a:rPr>
              <a:t>th</a:t>
            </a:r>
            <a:r>
              <a:rPr lang="en-GB" sz="2000">
                <a:solidFill>
                  <a:schemeClr val="tx1"/>
                </a:solidFill>
                <a:effectLst/>
                <a:ea typeface="Calibri" panose="020F0502020204030204" pitchFamily="34" charset="0"/>
              </a:rPr>
              <a:t> edition published in 2025.</a:t>
            </a:r>
            <a:endParaRPr lang="en-GB" sz="2000">
              <a:solidFill>
                <a:schemeClr val="tx1"/>
              </a:solidFill>
            </a:endParaRPr>
          </a:p>
          <a:p>
            <a:endParaRPr lang="en-GB" sz="2000">
              <a:solidFill>
                <a:schemeClr val="tx1"/>
              </a:solidFill>
              <a:effectLst/>
              <a:ea typeface="Calibri" panose="020F0502020204030204" pitchFamily="34" charset="0"/>
            </a:endParaRPr>
          </a:p>
          <a:p>
            <a:r>
              <a:rPr lang="en-GB" sz="2000">
                <a:solidFill>
                  <a:schemeClr val="tx1"/>
                </a:solidFill>
                <a:effectLst/>
                <a:ea typeface="Calibri" panose="020F0502020204030204" pitchFamily="34" charset="0"/>
              </a:rPr>
              <a:t>We will continue investing in our employees by giving them more opportunities to support worthy causes through volunteering and charitable work.</a:t>
            </a:r>
            <a:endParaRPr lang="en-GB" sz="2000">
              <a:solidFill>
                <a:schemeClr val="tx1"/>
              </a:solidFill>
              <a:ea typeface="Calibri" panose="020F0502020204030204" pitchFamily="34" charset="0"/>
            </a:endParaRPr>
          </a:p>
        </p:txBody>
      </p:sp>
      <p:pic>
        <p:nvPicPr>
          <p:cNvPr id="7" name="Picture 6">
            <a:extLst>
              <a:ext uri="{FF2B5EF4-FFF2-40B4-BE49-F238E27FC236}">
                <a16:creationId xmlns:a16="http://schemas.microsoft.com/office/drawing/2014/main" id="{1B3BEDC6-9013-D024-8F6A-48E89435B62A}"/>
              </a:ext>
            </a:extLst>
          </p:cNvPr>
          <p:cNvPicPr>
            <a:picLocks noChangeAspect="1"/>
          </p:cNvPicPr>
          <p:nvPr/>
        </p:nvPicPr>
        <p:blipFill>
          <a:blip r:embed="rId2"/>
          <a:stretch>
            <a:fillRect/>
          </a:stretch>
        </p:blipFill>
        <p:spPr>
          <a:xfrm>
            <a:off x="6684000" y="1619250"/>
            <a:ext cx="5040000" cy="3363725"/>
          </a:xfrm>
          <a:prstGeom prst="rect">
            <a:avLst/>
          </a:prstGeom>
        </p:spPr>
      </p:pic>
    </p:spTree>
    <p:extLst>
      <p:ext uri="{BB962C8B-B14F-4D97-AF65-F5344CB8AC3E}">
        <p14:creationId xmlns:p14="http://schemas.microsoft.com/office/powerpoint/2010/main" val="71912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CFE0-F942-33A7-83A5-F52E6AA6076F}"/>
              </a:ext>
            </a:extLst>
          </p:cNvPr>
          <p:cNvSpPr>
            <a:spLocks noGrp="1"/>
          </p:cNvSpPr>
          <p:nvPr>
            <p:ph type="ctrTitle"/>
          </p:nvPr>
        </p:nvSpPr>
        <p:spPr/>
        <p:txBody>
          <a:bodyPr/>
          <a:lstStyle/>
          <a:p>
            <a:r>
              <a:rPr lang="en-GB"/>
              <a:t>2023/24 Financial Report</a:t>
            </a:r>
          </a:p>
        </p:txBody>
      </p:sp>
      <p:sp>
        <p:nvSpPr>
          <p:cNvPr id="3" name="Subtitle 2">
            <a:extLst>
              <a:ext uri="{FF2B5EF4-FFF2-40B4-BE49-F238E27FC236}">
                <a16:creationId xmlns:a16="http://schemas.microsoft.com/office/drawing/2014/main" id="{86BFE744-DAB7-AE4D-D5ED-C319F9783268}"/>
              </a:ext>
            </a:extLst>
          </p:cNvPr>
          <p:cNvSpPr>
            <a:spLocks noGrp="1"/>
          </p:cNvSpPr>
          <p:nvPr>
            <p:ph type="subTitle" idx="1"/>
          </p:nvPr>
        </p:nvSpPr>
        <p:spPr/>
        <p:txBody>
          <a:bodyPr/>
          <a:lstStyle/>
          <a:p>
            <a:r>
              <a:rPr lang="en-GB"/>
              <a:t>Mark Hepworth, Deputy Chief Executive Officer</a:t>
            </a:r>
          </a:p>
        </p:txBody>
      </p:sp>
      <p:sp>
        <p:nvSpPr>
          <p:cNvPr id="4" name="Date Placeholder 3">
            <a:extLst>
              <a:ext uri="{FF2B5EF4-FFF2-40B4-BE49-F238E27FC236}">
                <a16:creationId xmlns:a16="http://schemas.microsoft.com/office/drawing/2014/main" id="{2E99A44C-408F-D9EC-8B2E-0483701827CF}"/>
              </a:ext>
            </a:extLst>
          </p:cNvPr>
          <p:cNvSpPr>
            <a:spLocks noGrp="1"/>
          </p:cNvSpPr>
          <p:nvPr>
            <p:ph type="dt" sz="half" idx="10"/>
          </p:nvPr>
        </p:nvSpPr>
        <p:spPr/>
        <p:txBody>
          <a:bodyPr/>
          <a:lstStyle/>
          <a:p>
            <a:r>
              <a:rPr lang="en-GB"/>
              <a:t>11</a:t>
            </a:r>
            <a:r>
              <a:rPr lang="en-GB" baseline="30000"/>
              <a:t> </a:t>
            </a:r>
            <a:r>
              <a:rPr lang="en-GB"/>
              <a:t>November 2024</a:t>
            </a:r>
          </a:p>
        </p:txBody>
      </p:sp>
    </p:spTree>
    <p:extLst>
      <p:ext uri="{BB962C8B-B14F-4D97-AF65-F5344CB8AC3E}">
        <p14:creationId xmlns:p14="http://schemas.microsoft.com/office/powerpoint/2010/main" val="27885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56F0-E93A-4B3F-6717-280E33E19DE0}"/>
              </a:ext>
            </a:extLst>
          </p:cNvPr>
          <p:cNvSpPr>
            <a:spLocks noGrp="1"/>
          </p:cNvSpPr>
          <p:nvPr>
            <p:ph type="title"/>
          </p:nvPr>
        </p:nvSpPr>
        <p:spPr/>
        <p:txBody>
          <a:bodyPr/>
          <a:lstStyle/>
          <a:p>
            <a:r>
              <a:rPr lang="en-GB"/>
              <a:t>Income and Expenditure</a:t>
            </a:r>
          </a:p>
        </p:txBody>
      </p:sp>
      <p:sp>
        <p:nvSpPr>
          <p:cNvPr id="5" name="Footer Placeholder 4">
            <a:extLst>
              <a:ext uri="{FF2B5EF4-FFF2-40B4-BE49-F238E27FC236}">
                <a16:creationId xmlns:a16="http://schemas.microsoft.com/office/drawing/2014/main" id="{532836B6-5C68-2518-E67E-612DF1BB80AC}"/>
              </a:ext>
            </a:extLst>
          </p:cNvPr>
          <p:cNvSpPr>
            <a:spLocks noGrp="1"/>
          </p:cNvSpPr>
          <p:nvPr>
            <p:ph type="ftr" sz="quarter" idx="11"/>
          </p:nvPr>
        </p:nvSpPr>
        <p:spPr/>
        <p:txBody>
          <a:bodyPr/>
          <a:lstStyle/>
          <a:p>
            <a:r>
              <a:rPr lang="en-GB"/>
              <a:t>© 2024 Association for Project Management</a:t>
            </a:r>
          </a:p>
        </p:txBody>
      </p:sp>
      <p:sp>
        <p:nvSpPr>
          <p:cNvPr id="6" name="Slide Number Placeholder 5">
            <a:extLst>
              <a:ext uri="{FF2B5EF4-FFF2-40B4-BE49-F238E27FC236}">
                <a16:creationId xmlns:a16="http://schemas.microsoft.com/office/drawing/2014/main" id="{69A04BD6-777E-3FAB-B291-8297343EFCDA}"/>
              </a:ext>
            </a:extLst>
          </p:cNvPr>
          <p:cNvSpPr>
            <a:spLocks noGrp="1"/>
          </p:cNvSpPr>
          <p:nvPr>
            <p:ph type="sldNum" sz="quarter" idx="12"/>
          </p:nvPr>
        </p:nvSpPr>
        <p:spPr/>
        <p:txBody>
          <a:bodyPr/>
          <a:lstStyle/>
          <a:p>
            <a:fld id="{176DB428-E48B-433D-BBAF-AF8684C2FBFB}" type="slidenum">
              <a:rPr lang="en-GB" smtClean="0"/>
              <a:pPr/>
              <a:t>25</a:t>
            </a:fld>
            <a:endParaRPr lang="en-GB"/>
          </a:p>
        </p:txBody>
      </p:sp>
      <p:sp>
        <p:nvSpPr>
          <p:cNvPr id="7" name="Text Placeholder 6">
            <a:extLst>
              <a:ext uri="{FF2B5EF4-FFF2-40B4-BE49-F238E27FC236}">
                <a16:creationId xmlns:a16="http://schemas.microsoft.com/office/drawing/2014/main" id="{9F30B0F1-B055-1EDB-6136-B996150480DA}"/>
              </a:ext>
            </a:extLst>
          </p:cNvPr>
          <p:cNvSpPr>
            <a:spLocks noGrp="1"/>
          </p:cNvSpPr>
          <p:nvPr>
            <p:ph type="body" sz="quarter" idx="13"/>
          </p:nvPr>
        </p:nvSpPr>
        <p:spPr/>
        <p:txBody>
          <a:bodyPr/>
          <a:lstStyle/>
          <a:p>
            <a:r>
              <a:rPr lang="en-GB"/>
              <a:t>Year to 31 March 2024</a:t>
            </a:r>
          </a:p>
        </p:txBody>
      </p:sp>
      <p:pic>
        <p:nvPicPr>
          <p:cNvPr id="9" name="Picture 8">
            <a:extLst>
              <a:ext uri="{FF2B5EF4-FFF2-40B4-BE49-F238E27FC236}">
                <a16:creationId xmlns:a16="http://schemas.microsoft.com/office/drawing/2014/main" id="{72252A58-F4A7-768A-57DC-FA6E544BA85D}"/>
              </a:ext>
            </a:extLst>
          </p:cNvPr>
          <p:cNvPicPr>
            <a:picLocks noChangeAspect="1"/>
          </p:cNvPicPr>
          <p:nvPr/>
        </p:nvPicPr>
        <p:blipFill>
          <a:blip r:embed="rId3"/>
          <a:stretch>
            <a:fillRect/>
          </a:stretch>
        </p:blipFill>
        <p:spPr>
          <a:xfrm>
            <a:off x="1563374" y="1154499"/>
            <a:ext cx="6984000" cy="5073375"/>
          </a:xfrm>
          <a:prstGeom prst="rect">
            <a:avLst/>
          </a:prstGeom>
        </p:spPr>
      </p:pic>
    </p:spTree>
    <p:extLst>
      <p:ext uri="{BB962C8B-B14F-4D97-AF65-F5344CB8AC3E}">
        <p14:creationId xmlns:p14="http://schemas.microsoft.com/office/powerpoint/2010/main" val="2562443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FD811-B02D-6CC5-0D7D-92AE6059077B}"/>
              </a:ext>
            </a:extLst>
          </p:cNvPr>
          <p:cNvSpPr>
            <a:spLocks noGrp="1"/>
          </p:cNvSpPr>
          <p:nvPr>
            <p:ph type="title"/>
          </p:nvPr>
        </p:nvSpPr>
        <p:spPr/>
        <p:txBody>
          <a:bodyPr/>
          <a:lstStyle/>
          <a:p>
            <a:r>
              <a:rPr lang="en-GB"/>
              <a:t>Income</a:t>
            </a:r>
          </a:p>
        </p:txBody>
      </p:sp>
      <p:sp>
        <p:nvSpPr>
          <p:cNvPr id="6" name="Footer Placeholder 5">
            <a:extLst>
              <a:ext uri="{FF2B5EF4-FFF2-40B4-BE49-F238E27FC236}">
                <a16:creationId xmlns:a16="http://schemas.microsoft.com/office/drawing/2014/main" id="{B1A152ED-ABD5-CF70-80C7-07C42CB8DA9E}"/>
              </a:ext>
            </a:extLst>
          </p:cNvPr>
          <p:cNvSpPr>
            <a:spLocks noGrp="1"/>
          </p:cNvSpPr>
          <p:nvPr>
            <p:ph type="ftr" sz="quarter" idx="11"/>
          </p:nvPr>
        </p:nvSpPr>
        <p:spPr/>
        <p:txBody>
          <a:bodyPr/>
          <a:lstStyle/>
          <a:p>
            <a:r>
              <a:rPr lang="en-GB"/>
              <a:t>© 2024 Association for Project Management</a:t>
            </a:r>
          </a:p>
        </p:txBody>
      </p:sp>
      <p:sp>
        <p:nvSpPr>
          <p:cNvPr id="7" name="Slide Number Placeholder 6">
            <a:extLst>
              <a:ext uri="{FF2B5EF4-FFF2-40B4-BE49-F238E27FC236}">
                <a16:creationId xmlns:a16="http://schemas.microsoft.com/office/drawing/2014/main" id="{9BE7E3D8-2405-766E-47FF-B06E78F2C77A}"/>
              </a:ext>
            </a:extLst>
          </p:cNvPr>
          <p:cNvSpPr>
            <a:spLocks noGrp="1"/>
          </p:cNvSpPr>
          <p:nvPr>
            <p:ph type="sldNum" sz="quarter" idx="12"/>
          </p:nvPr>
        </p:nvSpPr>
        <p:spPr/>
        <p:txBody>
          <a:bodyPr/>
          <a:lstStyle/>
          <a:p>
            <a:fld id="{176DB428-E48B-433D-BBAF-AF8684C2FBFB}" type="slidenum">
              <a:rPr lang="en-GB" smtClean="0"/>
              <a:t>26</a:t>
            </a:fld>
            <a:endParaRPr lang="en-GB"/>
          </a:p>
        </p:txBody>
      </p:sp>
      <p:sp>
        <p:nvSpPr>
          <p:cNvPr id="8" name="Text Placeholder 7">
            <a:extLst>
              <a:ext uri="{FF2B5EF4-FFF2-40B4-BE49-F238E27FC236}">
                <a16:creationId xmlns:a16="http://schemas.microsoft.com/office/drawing/2014/main" id="{73C2FB01-D154-4B8E-7C54-E9AC38EE03D3}"/>
              </a:ext>
            </a:extLst>
          </p:cNvPr>
          <p:cNvSpPr>
            <a:spLocks noGrp="1"/>
          </p:cNvSpPr>
          <p:nvPr>
            <p:ph type="body" sz="quarter" idx="13"/>
          </p:nvPr>
        </p:nvSpPr>
        <p:spPr/>
        <p:txBody>
          <a:bodyPr/>
          <a:lstStyle/>
          <a:p>
            <a:r>
              <a:rPr lang="en-GB"/>
              <a:t>Year to 31 March 2024</a:t>
            </a:r>
          </a:p>
        </p:txBody>
      </p:sp>
      <p:graphicFrame>
        <p:nvGraphicFramePr>
          <p:cNvPr id="2" name="Chart 1">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086662125"/>
              </p:ext>
            </p:extLst>
          </p:nvPr>
        </p:nvGraphicFramePr>
        <p:xfrm>
          <a:off x="238015" y="1430844"/>
          <a:ext cx="3807512" cy="463265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8EAF6FA8-0122-1423-1DE2-FFE0DCB3F50D}"/>
              </a:ext>
            </a:extLst>
          </p:cNvPr>
          <p:cNvPicPr>
            <a:picLocks noChangeAspect="1"/>
          </p:cNvPicPr>
          <p:nvPr/>
        </p:nvPicPr>
        <p:blipFill>
          <a:blip r:embed="rId4"/>
          <a:stretch>
            <a:fillRect/>
          </a:stretch>
        </p:blipFill>
        <p:spPr>
          <a:xfrm>
            <a:off x="4399939" y="1633197"/>
            <a:ext cx="7422605" cy="4076856"/>
          </a:xfrm>
          <a:prstGeom prst="rect">
            <a:avLst/>
          </a:prstGeom>
        </p:spPr>
      </p:pic>
    </p:spTree>
    <p:extLst>
      <p:ext uri="{BB962C8B-B14F-4D97-AF65-F5344CB8AC3E}">
        <p14:creationId xmlns:p14="http://schemas.microsoft.com/office/powerpoint/2010/main" val="3318737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FD811-B02D-6CC5-0D7D-92AE6059077B}"/>
              </a:ext>
            </a:extLst>
          </p:cNvPr>
          <p:cNvSpPr>
            <a:spLocks noGrp="1"/>
          </p:cNvSpPr>
          <p:nvPr>
            <p:ph type="title"/>
          </p:nvPr>
        </p:nvSpPr>
        <p:spPr/>
        <p:txBody>
          <a:bodyPr/>
          <a:lstStyle/>
          <a:p>
            <a:r>
              <a:rPr lang="en-GB"/>
              <a:t>Expenditure</a:t>
            </a:r>
          </a:p>
        </p:txBody>
      </p:sp>
      <p:sp>
        <p:nvSpPr>
          <p:cNvPr id="6" name="Footer Placeholder 5">
            <a:extLst>
              <a:ext uri="{FF2B5EF4-FFF2-40B4-BE49-F238E27FC236}">
                <a16:creationId xmlns:a16="http://schemas.microsoft.com/office/drawing/2014/main" id="{B1A152ED-ABD5-CF70-80C7-07C42CB8DA9E}"/>
              </a:ext>
            </a:extLst>
          </p:cNvPr>
          <p:cNvSpPr>
            <a:spLocks noGrp="1"/>
          </p:cNvSpPr>
          <p:nvPr>
            <p:ph type="ftr" sz="quarter" idx="11"/>
          </p:nvPr>
        </p:nvSpPr>
        <p:spPr/>
        <p:txBody>
          <a:bodyPr/>
          <a:lstStyle/>
          <a:p>
            <a:r>
              <a:rPr lang="en-GB"/>
              <a:t>© 2024 Association for Project Management</a:t>
            </a:r>
          </a:p>
        </p:txBody>
      </p:sp>
      <p:sp>
        <p:nvSpPr>
          <p:cNvPr id="7" name="Slide Number Placeholder 6">
            <a:extLst>
              <a:ext uri="{FF2B5EF4-FFF2-40B4-BE49-F238E27FC236}">
                <a16:creationId xmlns:a16="http://schemas.microsoft.com/office/drawing/2014/main" id="{9BE7E3D8-2405-766E-47FF-B06E78F2C77A}"/>
              </a:ext>
            </a:extLst>
          </p:cNvPr>
          <p:cNvSpPr>
            <a:spLocks noGrp="1"/>
          </p:cNvSpPr>
          <p:nvPr>
            <p:ph type="sldNum" sz="quarter" idx="12"/>
          </p:nvPr>
        </p:nvSpPr>
        <p:spPr/>
        <p:txBody>
          <a:bodyPr/>
          <a:lstStyle/>
          <a:p>
            <a:fld id="{176DB428-E48B-433D-BBAF-AF8684C2FBFB}" type="slidenum">
              <a:rPr lang="en-GB" smtClean="0"/>
              <a:t>27</a:t>
            </a:fld>
            <a:endParaRPr lang="en-GB"/>
          </a:p>
        </p:txBody>
      </p:sp>
      <p:sp>
        <p:nvSpPr>
          <p:cNvPr id="8" name="Text Placeholder 7">
            <a:extLst>
              <a:ext uri="{FF2B5EF4-FFF2-40B4-BE49-F238E27FC236}">
                <a16:creationId xmlns:a16="http://schemas.microsoft.com/office/drawing/2014/main" id="{73C2FB01-D154-4B8E-7C54-E9AC38EE03D3}"/>
              </a:ext>
            </a:extLst>
          </p:cNvPr>
          <p:cNvSpPr>
            <a:spLocks noGrp="1"/>
          </p:cNvSpPr>
          <p:nvPr>
            <p:ph type="body" sz="quarter" idx="13"/>
          </p:nvPr>
        </p:nvSpPr>
        <p:spPr/>
        <p:txBody>
          <a:bodyPr/>
          <a:lstStyle/>
          <a:p>
            <a:r>
              <a:rPr lang="en-GB"/>
              <a:t>Year to 31 March 2024</a:t>
            </a:r>
          </a:p>
        </p:txBody>
      </p:sp>
      <p:graphicFrame>
        <p:nvGraphicFramePr>
          <p:cNvPr id="5" name="Chart 4">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849650631"/>
              </p:ext>
            </p:extLst>
          </p:nvPr>
        </p:nvGraphicFramePr>
        <p:xfrm>
          <a:off x="219242" y="1409777"/>
          <a:ext cx="3969808" cy="468868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1C5303F0-C42F-ABBC-8FCE-14E642A2BBAF}"/>
              </a:ext>
            </a:extLst>
          </p:cNvPr>
          <p:cNvPicPr>
            <a:picLocks noChangeAspect="1"/>
          </p:cNvPicPr>
          <p:nvPr/>
        </p:nvPicPr>
        <p:blipFill>
          <a:blip r:embed="rId4"/>
          <a:stretch>
            <a:fillRect/>
          </a:stretch>
        </p:blipFill>
        <p:spPr>
          <a:xfrm>
            <a:off x="4340513" y="1606982"/>
            <a:ext cx="7004827" cy="4456519"/>
          </a:xfrm>
          <a:prstGeom prst="rect">
            <a:avLst/>
          </a:prstGeom>
        </p:spPr>
      </p:pic>
    </p:spTree>
    <p:extLst>
      <p:ext uri="{BB962C8B-B14F-4D97-AF65-F5344CB8AC3E}">
        <p14:creationId xmlns:p14="http://schemas.microsoft.com/office/powerpoint/2010/main" val="326272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FD811-B02D-6CC5-0D7D-92AE6059077B}"/>
              </a:ext>
            </a:extLst>
          </p:cNvPr>
          <p:cNvSpPr>
            <a:spLocks noGrp="1"/>
          </p:cNvSpPr>
          <p:nvPr>
            <p:ph type="title"/>
          </p:nvPr>
        </p:nvSpPr>
        <p:spPr/>
        <p:txBody>
          <a:bodyPr/>
          <a:lstStyle/>
          <a:p>
            <a:r>
              <a:rPr lang="en-GB"/>
              <a:t>Individual Membership</a:t>
            </a:r>
          </a:p>
        </p:txBody>
      </p:sp>
      <p:sp>
        <p:nvSpPr>
          <p:cNvPr id="6" name="Footer Placeholder 5">
            <a:extLst>
              <a:ext uri="{FF2B5EF4-FFF2-40B4-BE49-F238E27FC236}">
                <a16:creationId xmlns:a16="http://schemas.microsoft.com/office/drawing/2014/main" id="{B1A152ED-ABD5-CF70-80C7-07C42CB8DA9E}"/>
              </a:ext>
            </a:extLst>
          </p:cNvPr>
          <p:cNvSpPr>
            <a:spLocks noGrp="1"/>
          </p:cNvSpPr>
          <p:nvPr>
            <p:ph type="ftr" sz="quarter" idx="11"/>
          </p:nvPr>
        </p:nvSpPr>
        <p:spPr/>
        <p:txBody>
          <a:bodyPr/>
          <a:lstStyle/>
          <a:p>
            <a:r>
              <a:rPr lang="en-GB"/>
              <a:t>© 2023 Association for Project Management</a:t>
            </a:r>
          </a:p>
        </p:txBody>
      </p:sp>
      <p:sp>
        <p:nvSpPr>
          <p:cNvPr id="7" name="Slide Number Placeholder 6">
            <a:extLst>
              <a:ext uri="{FF2B5EF4-FFF2-40B4-BE49-F238E27FC236}">
                <a16:creationId xmlns:a16="http://schemas.microsoft.com/office/drawing/2014/main" id="{9BE7E3D8-2405-766E-47FF-B06E78F2C77A}"/>
              </a:ext>
            </a:extLst>
          </p:cNvPr>
          <p:cNvSpPr>
            <a:spLocks noGrp="1"/>
          </p:cNvSpPr>
          <p:nvPr>
            <p:ph type="sldNum" sz="quarter" idx="12"/>
          </p:nvPr>
        </p:nvSpPr>
        <p:spPr/>
        <p:txBody>
          <a:bodyPr/>
          <a:lstStyle/>
          <a:p>
            <a:fld id="{176DB428-E48B-433D-BBAF-AF8684C2FBFB}" type="slidenum">
              <a:rPr lang="en-GB" smtClean="0"/>
              <a:t>28</a:t>
            </a:fld>
            <a:endParaRPr lang="en-GB"/>
          </a:p>
        </p:txBody>
      </p:sp>
      <p:sp>
        <p:nvSpPr>
          <p:cNvPr id="8" name="Text Placeholder 7">
            <a:extLst>
              <a:ext uri="{FF2B5EF4-FFF2-40B4-BE49-F238E27FC236}">
                <a16:creationId xmlns:a16="http://schemas.microsoft.com/office/drawing/2014/main" id="{73C2FB01-D154-4B8E-7C54-E9AC38EE03D3}"/>
              </a:ext>
            </a:extLst>
          </p:cNvPr>
          <p:cNvSpPr>
            <a:spLocks noGrp="1"/>
          </p:cNvSpPr>
          <p:nvPr>
            <p:ph type="body" sz="quarter" idx="13"/>
          </p:nvPr>
        </p:nvSpPr>
        <p:spPr/>
        <p:txBody>
          <a:bodyPr/>
          <a:lstStyle/>
          <a:p>
            <a:r>
              <a:rPr lang="en-GB"/>
              <a:t>5 years to 31 March 2024</a:t>
            </a:r>
          </a:p>
        </p:txBody>
      </p:sp>
      <p:sp>
        <p:nvSpPr>
          <p:cNvPr id="9" name="Text Placeholder 8">
            <a:extLst>
              <a:ext uri="{FF2B5EF4-FFF2-40B4-BE49-F238E27FC236}">
                <a16:creationId xmlns:a16="http://schemas.microsoft.com/office/drawing/2014/main" id="{D5CB6B02-9ED0-71A7-C203-353DE9987645}"/>
              </a:ext>
            </a:extLst>
          </p:cNvPr>
          <p:cNvSpPr>
            <a:spLocks noGrp="1"/>
          </p:cNvSpPr>
          <p:nvPr>
            <p:ph type="body" sz="quarter" idx="14"/>
          </p:nvPr>
        </p:nvSpPr>
        <p:spPr>
          <a:xfrm>
            <a:off x="4356000" y="1620000"/>
            <a:ext cx="1675149" cy="2850400"/>
          </a:xfrm>
        </p:spPr>
        <p:txBody>
          <a:bodyPr/>
          <a:lstStyle/>
          <a:p>
            <a:r>
              <a:rPr lang="en-GB"/>
              <a:t>Membership Growth</a:t>
            </a:r>
          </a:p>
          <a:p>
            <a:pPr lvl="1"/>
            <a:r>
              <a:rPr lang="en-GB"/>
              <a:t>Averaging 9% cumulative growth each year</a:t>
            </a:r>
          </a:p>
        </p:txBody>
      </p:sp>
      <p:pic>
        <p:nvPicPr>
          <p:cNvPr id="5" name="Picture 4">
            <a:extLst>
              <a:ext uri="{FF2B5EF4-FFF2-40B4-BE49-F238E27FC236}">
                <a16:creationId xmlns:a16="http://schemas.microsoft.com/office/drawing/2014/main" id="{81682568-1DE4-DDA2-B5B3-9767CA516C63}"/>
              </a:ext>
            </a:extLst>
          </p:cNvPr>
          <p:cNvPicPr>
            <a:picLocks noChangeAspect="1"/>
          </p:cNvPicPr>
          <p:nvPr/>
        </p:nvPicPr>
        <p:blipFill>
          <a:blip r:embed="rId3"/>
          <a:stretch>
            <a:fillRect/>
          </a:stretch>
        </p:blipFill>
        <p:spPr>
          <a:xfrm>
            <a:off x="379268" y="1620000"/>
            <a:ext cx="3619500" cy="2381250"/>
          </a:xfrm>
          <a:prstGeom prst="rect">
            <a:avLst/>
          </a:prstGeom>
        </p:spPr>
      </p:pic>
      <p:graphicFrame>
        <p:nvGraphicFramePr>
          <p:cNvPr id="10" name="Chart 9">
            <a:extLst>
              <a:ext uri="{FF2B5EF4-FFF2-40B4-BE49-F238E27FC236}">
                <a16:creationId xmlns:a16="http://schemas.microsoft.com/office/drawing/2014/main" id="{00000000-0008-0000-0300-000002000000}"/>
              </a:ext>
            </a:extLst>
          </p:cNvPr>
          <p:cNvGraphicFramePr>
            <a:graphicFrameLocks noGrp="1"/>
          </p:cNvGraphicFramePr>
          <p:nvPr/>
        </p:nvGraphicFramePr>
        <p:xfrm>
          <a:off x="6015852" y="1364775"/>
          <a:ext cx="5475564" cy="4213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0440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56F0-E93A-4B3F-6717-280E33E19DE0}"/>
              </a:ext>
            </a:extLst>
          </p:cNvPr>
          <p:cNvSpPr>
            <a:spLocks noGrp="1"/>
          </p:cNvSpPr>
          <p:nvPr>
            <p:ph type="title"/>
          </p:nvPr>
        </p:nvSpPr>
        <p:spPr/>
        <p:txBody>
          <a:bodyPr/>
          <a:lstStyle/>
          <a:p>
            <a:r>
              <a:rPr lang="en-GB"/>
              <a:t>Balance Sheet</a:t>
            </a:r>
          </a:p>
        </p:txBody>
      </p:sp>
      <p:sp>
        <p:nvSpPr>
          <p:cNvPr id="5" name="Footer Placeholder 4">
            <a:extLst>
              <a:ext uri="{FF2B5EF4-FFF2-40B4-BE49-F238E27FC236}">
                <a16:creationId xmlns:a16="http://schemas.microsoft.com/office/drawing/2014/main" id="{532836B6-5C68-2518-E67E-612DF1BB80AC}"/>
              </a:ext>
            </a:extLst>
          </p:cNvPr>
          <p:cNvSpPr>
            <a:spLocks noGrp="1"/>
          </p:cNvSpPr>
          <p:nvPr>
            <p:ph type="ftr" sz="quarter" idx="11"/>
          </p:nvPr>
        </p:nvSpPr>
        <p:spPr/>
        <p:txBody>
          <a:bodyPr/>
          <a:lstStyle/>
          <a:p>
            <a:r>
              <a:rPr lang="en-GB"/>
              <a:t>© 2024 Association for Project Management</a:t>
            </a:r>
          </a:p>
        </p:txBody>
      </p:sp>
      <p:sp>
        <p:nvSpPr>
          <p:cNvPr id="6" name="Slide Number Placeholder 5">
            <a:extLst>
              <a:ext uri="{FF2B5EF4-FFF2-40B4-BE49-F238E27FC236}">
                <a16:creationId xmlns:a16="http://schemas.microsoft.com/office/drawing/2014/main" id="{69A04BD6-777E-3FAB-B291-8297343EFCDA}"/>
              </a:ext>
            </a:extLst>
          </p:cNvPr>
          <p:cNvSpPr>
            <a:spLocks noGrp="1"/>
          </p:cNvSpPr>
          <p:nvPr>
            <p:ph type="sldNum" sz="quarter" idx="12"/>
          </p:nvPr>
        </p:nvSpPr>
        <p:spPr/>
        <p:txBody>
          <a:bodyPr/>
          <a:lstStyle/>
          <a:p>
            <a:fld id="{176DB428-E48B-433D-BBAF-AF8684C2FBFB}" type="slidenum">
              <a:rPr lang="en-GB" smtClean="0"/>
              <a:pPr/>
              <a:t>29</a:t>
            </a:fld>
            <a:endParaRPr lang="en-GB"/>
          </a:p>
        </p:txBody>
      </p:sp>
      <p:sp>
        <p:nvSpPr>
          <p:cNvPr id="7" name="Text Placeholder 6">
            <a:extLst>
              <a:ext uri="{FF2B5EF4-FFF2-40B4-BE49-F238E27FC236}">
                <a16:creationId xmlns:a16="http://schemas.microsoft.com/office/drawing/2014/main" id="{9F30B0F1-B055-1EDB-6136-B996150480DA}"/>
              </a:ext>
            </a:extLst>
          </p:cNvPr>
          <p:cNvSpPr>
            <a:spLocks noGrp="1"/>
          </p:cNvSpPr>
          <p:nvPr>
            <p:ph type="body" sz="quarter" idx="13"/>
          </p:nvPr>
        </p:nvSpPr>
        <p:spPr/>
        <p:txBody>
          <a:bodyPr/>
          <a:lstStyle/>
          <a:p>
            <a:r>
              <a:rPr lang="en-GB"/>
              <a:t>As at 31 March</a:t>
            </a:r>
          </a:p>
        </p:txBody>
      </p:sp>
      <p:sp>
        <p:nvSpPr>
          <p:cNvPr id="27" name="Rectangle 26">
            <a:extLst>
              <a:ext uri="{FF2B5EF4-FFF2-40B4-BE49-F238E27FC236}">
                <a16:creationId xmlns:a16="http://schemas.microsoft.com/office/drawing/2014/main" id="{F6393016-7425-ECA1-9BA9-A407A2D7E968}"/>
              </a:ext>
            </a:extLst>
          </p:cNvPr>
          <p:cNvSpPr/>
          <p:nvPr/>
        </p:nvSpPr>
        <p:spPr>
          <a:xfrm>
            <a:off x="226374" y="5696486"/>
            <a:ext cx="5493203" cy="217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1400">
              <a:solidFill>
                <a:schemeClr val="accent1"/>
              </a:solidFill>
            </a:endParaRPr>
          </a:p>
        </p:txBody>
      </p:sp>
      <p:sp>
        <p:nvSpPr>
          <p:cNvPr id="33" name="Rectangle 32">
            <a:extLst>
              <a:ext uri="{FF2B5EF4-FFF2-40B4-BE49-F238E27FC236}">
                <a16:creationId xmlns:a16="http://schemas.microsoft.com/office/drawing/2014/main" id="{FA203A09-F0ED-BCF1-535E-1DC887494DDA}"/>
              </a:ext>
            </a:extLst>
          </p:cNvPr>
          <p:cNvSpPr/>
          <p:nvPr/>
        </p:nvSpPr>
        <p:spPr>
          <a:xfrm>
            <a:off x="5927313" y="5695083"/>
            <a:ext cx="5969125" cy="29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1400">
              <a:solidFill>
                <a:schemeClr val="accent1"/>
              </a:solidFill>
            </a:endParaRPr>
          </a:p>
        </p:txBody>
      </p:sp>
      <p:pic>
        <p:nvPicPr>
          <p:cNvPr id="3" name="Picture 2">
            <a:extLst>
              <a:ext uri="{FF2B5EF4-FFF2-40B4-BE49-F238E27FC236}">
                <a16:creationId xmlns:a16="http://schemas.microsoft.com/office/drawing/2014/main" id="{FC3F0EF6-4D3B-827E-CC6A-458C72C28CC7}"/>
              </a:ext>
            </a:extLst>
          </p:cNvPr>
          <p:cNvPicPr>
            <a:picLocks noChangeAspect="1"/>
          </p:cNvPicPr>
          <p:nvPr/>
        </p:nvPicPr>
        <p:blipFill>
          <a:blip r:embed="rId3"/>
          <a:stretch>
            <a:fillRect/>
          </a:stretch>
        </p:blipFill>
        <p:spPr>
          <a:xfrm>
            <a:off x="751383" y="1148601"/>
            <a:ext cx="10144125" cy="4914900"/>
          </a:xfrm>
          <a:prstGeom prst="rect">
            <a:avLst/>
          </a:prstGeom>
        </p:spPr>
      </p:pic>
    </p:spTree>
    <p:extLst>
      <p:ext uri="{BB962C8B-B14F-4D97-AF65-F5344CB8AC3E}">
        <p14:creationId xmlns:p14="http://schemas.microsoft.com/office/powerpoint/2010/main" val="248962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0A50-C1E2-DB7C-6C62-8E0DBC295D68}"/>
              </a:ext>
            </a:extLst>
          </p:cNvPr>
          <p:cNvSpPr>
            <a:spLocks noGrp="1"/>
          </p:cNvSpPr>
          <p:nvPr>
            <p:ph type="title"/>
          </p:nvPr>
        </p:nvSpPr>
        <p:spPr>
          <a:xfrm>
            <a:off x="720113" y="2311904"/>
            <a:ext cx="9310809" cy="2095200"/>
          </a:xfrm>
        </p:spPr>
        <p:txBody>
          <a:bodyPr/>
          <a:lstStyle/>
          <a:p>
            <a:r>
              <a:rPr lang="en-GB"/>
              <a:t>Welcome </a:t>
            </a:r>
            <a:br>
              <a:rPr lang="en-GB"/>
            </a:br>
            <a:r>
              <a:rPr lang="en-GB" sz="3200"/>
              <a:t>Agenda Item 1 - President’s address</a:t>
            </a:r>
            <a:br>
              <a:rPr lang="en-GB" sz="3200"/>
            </a:br>
            <a:r>
              <a:rPr lang="en-GB" sz="3200"/>
              <a:t>Agenda Item 2 - Approval of 2023 AGM Minutes</a:t>
            </a:r>
            <a:endParaRPr lang="en-GB"/>
          </a:p>
        </p:txBody>
      </p:sp>
      <p:sp>
        <p:nvSpPr>
          <p:cNvPr id="5" name="Footer Placeholder 4">
            <a:extLst>
              <a:ext uri="{FF2B5EF4-FFF2-40B4-BE49-F238E27FC236}">
                <a16:creationId xmlns:a16="http://schemas.microsoft.com/office/drawing/2014/main" id="{93B2E13C-1141-1184-D8B2-E621217AF682}"/>
              </a:ext>
            </a:extLst>
          </p:cNvPr>
          <p:cNvSpPr>
            <a:spLocks noGrp="1"/>
          </p:cNvSpPr>
          <p:nvPr>
            <p:ph type="ftr" sz="quarter" idx="11"/>
          </p:nvPr>
        </p:nvSpPr>
        <p:spPr/>
        <p:txBody>
          <a:bodyPr/>
          <a:lstStyle/>
          <a:p>
            <a:r>
              <a:rPr lang="en-GB"/>
              <a:t>© 2023 Association for Project Management</a:t>
            </a:r>
          </a:p>
        </p:txBody>
      </p:sp>
      <p:sp>
        <p:nvSpPr>
          <p:cNvPr id="6" name="Slide Number Placeholder 5">
            <a:extLst>
              <a:ext uri="{FF2B5EF4-FFF2-40B4-BE49-F238E27FC236}">
                <a16:creationId xmlns:a16="http://schemas.microsoft.com/office/drawing/2014/main" id="{16179AB7-6DCF-D324-69B9-651F4F602A06}"/>
              </a:ext>
            </a:extLst>
          </p:cNvPr>
          <p:cNvSpPr>
            <a:spLocks noGrp="1"/>
          </p:cNvSpPr>
          <p:nvPr>
            <p:ph type="sldNum" sz="quarter" idx="12"/>
          </p:nvPr>
        </p:nvSpPr>
        <p:spPr/>
        <p:txBody>
          <a:bodyPr/>
          <a:lstStyle/>
          <a:p>
            <a:fld id="{176DB428-E48B-433D-BBAF-AF8684C2FBFB}" type="slidenum">
              <a:rPr lang="en-GB" smtClean="0"/>
              <a:pPr/>
              <a:t>3</a:t>
            </a:fld>
            <a:endParaRPr lang="en-GB"/>
          </a:p>
        </p:txBody>
      </p:sp>
      <p:sp>
        <p:nvSpPr>
          <p:cNvPr id="7" name="TextBox 6">
            <a:extLst>
              <a:ext uri="{FF2B5EF4-FFF2-40B4-BE49-F238E27FC236}">
                <a16:creationId xmlns:a16="http://schemas.microsoft.com/office/drawing/2014/main" id="{F8986AED-9661-492C-8638-9C656504A49D}"/>
              </a:ext>
            </a:extLst>
          </p:cNvPr>
          <p:cNvSpPr txBox="1"/>
          <p:nvPr/>
        </p:nvSpPr>
        <p:spPr>
          <a:xfrm>
            <a:off x="717181" y="4715952"/>
            <a:ext cx="6097656" cy="369332"/>
          </a:xfrm>
          <a:prstGeom prst="rect">
            <a:avLst/>
          </a:prstGeom>
          <a:noFill/>
        </p:spPr>
        <p:txBody>
          <a:bodyPr wrap="square" lIns="91440" tIns="45720" rIns="91440" bIns="45720" anchor="t">
            <a:spAutoFit/>
          </a:bodyPr>
          <a:lstStyle/>
          <a:p>
            <a:r>
              <a:rPr lang="en-GB">
                <a:solidFill>
                  <a:schemeClr val="bg1"/>
                </a:solidFill>
                <a:ea typeface="+mn-lt"/>
                <a:cs typeface="+mn-lt"/>
              </a:rPr>
              <a:t>Dr Yvonne </a:t>
            </a:r>
            <a:r>
              <a:rPr lang="en-GB">
                <a:solidFill>
                  <a:schemeClr val="bg1"/>
                </a:solidFill>
                <a:latin typeface="Arial"/>
                <a:cs typeface="Arial"/>
              </a:rPr>
              <a:t>Thompson CBE, President</a:t>
            </a:r>
            <a:endParaRPr lang="en-US">
              <a:solidFill>
                <a:schemeClr val="bg1"/>
              </a:solidFill>
            </a:endParaRPr>
          </a:p>
        </p:txBody>
      </p:sp>
    </p:spTree>
    <p:extLst>
      <p:ext uri="{BB962C8B-B14F-4D97-AF65-F5344CB8AC3E}">
        <p14:creationId xmlns:p14="http://schemas.microsoft.com/office/powerpoint/2010/main" val="372925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field of red flowers&#10;&#10;Description automatically generated">
            <a:extLst>
              <a:ext uri="{FF2B5EF4-FFF2-40B4-BE49-F238E27FC236}">
                <a16:creationId xmlns:a16="http://schemas.microsoft.com/office/drawing/2014/main" id="{C8CB487C-07DC-27B7-A364-13A37525718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9556" b="6174"/>
          <a:stretch/>
        </p:blipFill>
        <p:spPr>
          <a:xfrm>
            <a:off x="20" y="10"/>
            <a:ext cx="12191980" cy="6857990"/>
          </a:xfrm>
          <a:noFill/>
        </p:spPr>
      </p:pic>
      <p:sp>
        <p:nvSpPr>
          <p:cNvPr id="18" name="Subtitle 3">
            <a:extLst>
              <a:ext uri="{FF2B5EF4-FFF2-40B4-BE49-F238E27FC236}">
                <a16:creationId xmlns:a16="http://schemas.microsoft.com/office/drawing/2014/main" id="{39DAC984-614E-842F-0919-4E4693C937B1}"/>
              </a:ext>
            </a:extLst>
          </p:cNvPr>
          <p:cNvSpPr>
            <a:spLocks noGrp="1"/>
          </p:cNvSpPr>
          <p:nvPr>
            <p:ph type="subTitle" idx="1"/>
          </p:nvPr>
        </p:nvSpPr>
        <p:spPr>
          <a:xfrm>
            <a:off x="792000" y="3816000"/>
            <a:ext cx="4860000" cy="365125"/>
          </a:xfrm>
        </p:spPr>
        <p:txBody>
          <a:bodyPr>
            <a:normAutofit/>
          </a:bodyPr>
          <a:lstStyle/>
          <a:p>
            <a:r>
              <a:rPr lang="en-US" b="1"/>
              <a:t>11am 11</a:t>
            </a:r>
            <a:r>
              <a:rPr lang="en-US" b="1" baseline="30000"/>
              <a:t>th</a:t>
            </a:r>
            <a:r>
              <a:rPr lang="en-US" b="1"/>
              <a:t> November 2024</a:t>
            </a:r>
          </a:p>
        </p:txBody>
      </p:sp>
      <p:sp>
        <p:nvSpPr>
          <p:cNvPr id="19" name="Title 4">
            <a:extLst>
              <a:ext uri="{FF2B5EF4-FFF2-40B4-BE49-F238E27FC236}">
                <a16:creationId xmlns:a16="http://schemas.microsoft.com/office/drawing/2014/main" id="{F5B8A338-DDEB-7C12-FE3E-F8A996A47A99}"/>
              </a:ext>
            </a:extLst>
          </p:cNvPr>
          <p:cNvSpPr>
            <a:spLocks noGrp="1"/>
          </p:cNvSpPr>
          <p:nvPr>
            <p:ph type="ctrTitle"/>
          </p:nvPr>
        </p:nvSpPr>
        <p:spPr>
          <a:xfrm>
            <a:off x="792000" y="2618823"/>
            <a:ext cx="4860000" cy="984929"/>
          </a:xfrm>
        </p:spPr>
        <p:txBody>
          <a:bodyPr anchor="t">
            <a:normAutofit/>
          </a:bodyPr>
          <a:lstStyle/>
          <a:p>
            <a:pPr>
              <a:lnSpc>
                <a:spcPct val="90000"/>
              </a:lnSpc>
            </a:pPr>
            <a:r>
              <a:rPr lang="en-US" sz="3300"/>
              <a:t>Armistice Day </a:t>
            </a:r>
            <a:br>
              <a:rPr lang="en-US" sz="3300"/>
            </a:br>
            <a:r>
              <a:rPr lang="en-US" sz="3300"/>
              <a:t>Two Minute Silence</a:t>
            </a:r>
          </a:p>
        </p:txBody>
      </p:sp>
      <p:sp>
        <p:nvSpPr>
          <p:cNvPr id="5" name="Slide Number Placeholder 4" hidden="1">
            <a:extLst>
              <a:ext uri="{FF2B5EF4-FFF2-40B4-BE49-F238E27FC236}">
                <a16:creationId xmlns:a16="http://schemas.microsoft.com/office/drawing/2014/main" id="{C69E1FE0-122F-57EF-B139-140120CCA9F8}"/>
              </a:ext>
            </a:extLst>
          </p:cNvPr>
          <p:cNvSpPr>
            <a:spLocks noGrp="1"/>
          </p:cNvSpPr>
          <p:nvPr>
            <p:ph type="sldNum" sz="quarter" idx="4294967295"/>
          </p:nvPr>
        </p:nvSpPr>
        <p:spPr>
          <a:xfrm>
            <a:off x="11736388" y="6435725"/>
            <a:ext cx="455612" cy="206375"/>
          </a:xfrm>
        </p:spPr>
        <p:txBody>
          <a:bodyPr/>
          <a:lstStyle/>
          <a:p>
            <a:pPr>
              <a:spcAft>
                <a:spcPts val="600"/>
              </a:spcAft>
            </a:pPr>
            <a:fld id="{176DB428-E48B-433D-BBAF-AF8684C2FBFB}" type="slidenum">
              <a:rPr lang="en-GB" smtClean="0"/>
              <a:pPr>
                <a:spcAft>
                  <a:spcPts val="600"/>
                </a:spcAft>
              </a:pPr>
              <a:t>30</a:t>
            </a:fld>
            <a:endParaRPr lang="en-GB"/>
          </a:p>
        </p:txBody>
      </p:sp>
    </p:spTree>
    <p:extLst>
      <p:ext uri="{BB962C8B-B14F-4D97-AF65-F5344CB8AC3E}">
        <p14:creationId xmlns:p14="http://schemas.microsoft.com/office/powerpoint/2010/main" val="1315054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0A50-C1E2-DB7C-6C62-8E0DBC295D68}"/>
              </a:ext>
            </a:extLst>
          </p:cNvPr>
          <p:cNvSpPr>
            <a:spLocks noGrp="1"/>
          </p:cNvSpPr>
          <p:nvPr>
            <p:ph type="title"/>
          </p:nvPr>
        </p:nvSpPr>
        <p:spPr/>
        <p:txBody>
          <a:bodyPr/>
          <a:lstStyle/>
          <a:p>
            <a:r>
              <a:rPr lang="en-GB"/>
              <a:t>Agenda Item 4</a:t>
            </a:r>
            <a:br>
              <a:rPr lang="en-GB"/>
            </a:br>
            <a:r>
              <a:rPr lang="en-GB"/>
              <a:t>Election results</a:t>
            </a:r>
          </a:p>
        </p:txBody>
      </p:sp>
      <p:sp>
        <p:nvSpPr>
          <p:cNvPr id="3" name="Footer Placeholder 2">
            <a:extLst>
              <a:ext uri="{FF2B5EF4-FFF2-40B4-BE49-F238E27FC236}">
                <a16:creationId xmlns:a16="http://schemas.microsoft.com/office/drawing/2014/main" id="{42D6740D-A1A5-A84B-332A-0861AE19C9FB}"/>
              </a:ext>
            </a:extLst>
          </p:cNvPr>
          <p:cNvSpPr>
            <a:spLocks noGrp="1"/>
          </p:cNvSpPr>
          <p:nvPr>
            <p:ph type="ftr" sz="quarter" idx="11"/>
          </p:nvPr>
        </p:nvSpPr>
        <p:spPr/>
        <p:txBody>
          <a:bodyPr/>
          <a:lstStyle/>
          <a:p>
            <a:r>
              <a:rPr lang="en-GB"/>
              <a:t>© 2023 Association for Project Management</a:t>
            </a:r>
          </a:p>
        </p:txBody>
      </p:sp>
      <p:sp>
        <p:nvSpPr>
          <p:cNvPr id="4" name="Slide Number Placeholder 3">
            <a:extLst>
              <a:ext uri="{FF2B5EF4-FFF2-40B4-BE49-F238E27FC236}">
                <a16:creationId xmlns:a16="http://schemas.microsoft.com/office/drawing/2014/main" id="{C49DC4C7-C827-C6E3-9F86-A59D6280EF4E}"/>
              </a:ext>
            </a:extLst>
          </p:cNvPr>
          <p:cNvSpPr>
            <a:spLocks noGrp="1"/>
          </p:cNvSpPr>
          <p:nvPr>
            <p:ph type="sldNum" sz="quarter" idx="12"/>
          </p:nvPr>
        </p:nvSpPr>
        <p:spPr/>
        <p:txBody>
          <a:bodyPr/>
          <a:lstStyle/>
          <a:p>
            <a:fld id="{176DB428-E48B-433D-BBAF-AF8684C2FBFB}" type="slidenum">
              <a:rPr lang="en-GB" smtClean="0"/>
              <a:pPr/>
              <a:t>31</a:t>
            </a:fld>
            <a:endParaRPr lang="en-GB"/>
          </a:p>
        </p:txBody>
      </p:sp>
      <p:sp>
        <p:nvSpPr>
          <p:cNvPr id="5" name="TextBox 4">
            <a:extLst>
              <a:ext uri="{FF2B5EF4-FFF2-40B4-BE49-F238E27FC236}">
                <a16:creationId xmlns:a16="http://schemas.microsoft.com/office/drawing/2014/main" id="{665E59BE-9E01-4E65-8CBC-CD6E69A3625B}"/>
              </a:ext>
            </a:extLst>
          </p:cNvPr>
          <p:cNvSpPr txBox="1"/>
          <p:nvPr/>
        </p:nvSpPr>
        <p:spPr>
          <a:xfrm>
            <a:off x="713132" y="3939464"/>
            <a:ext cx="6097656" cy="369332"/>
          </a:xfrm>
          <a:prstGeom prst="rect">
            <a:avLst/>
          </a:prstGeom>
          <a:noFill/>
        </p:spPr>
        <p:txBody>
          <a:bodyPr wrap="square">
            <a:spAutoFit/>
          </a:bodyPr>
          <a:lstStyle/>
          <a:p>
            <a:r>
              <a:rPr lang="en-GB">
                <a:solidFill>
                  <a:schemeClr val="bg1"/>
                </a:solidFill>
              </a:rPr>
              <a:t>Mike Robinson, Company Secretary</a:t>
            </a:r>
          </a:p>
        </p:txBody>
      </p:sp>
    </p:spTree>
    <p:extLst>
      <p:ext uri="{BB962C8B-B14F-4D97-AF65-F5344CB8AC3E}">
        <p14:creationId xmlns:p14="http://schemas.microsoft.com/office/powerpoint/2010/main" val="2399346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56F0-E93A-4B3F-6717-280E33E19DE0}"/>
              </a:ext>
            </a:extLst>
          </p:cNvPr>
          <p:cNvSpPr>
            <a:spLocks noGrp="1"/>
          </p:cNvSpPr>
          <p:nvPr>
            <p:ph type="title"/>
          </p:nvPr>
        </p:nvSpPr>
        <p:spPr/>
        <p:txBody>
          <a:bodyPr/>
          <a:lstStyle/>
          <a:p>
            <a:r>
              <a:rPr lang="en-GB"/>
              <a:t>APM election results 2024</a:t>
            </a:r>
          </a:p>
        </p:txBody>
      </p:sp>
      <p:sp>
        <p:nvSpPr>
          <p:cNvPr id="3" name="Content Placeholder 2">
            <a:extLst>
              <a:ext uri="{FF2B5EF4-FFF2-40B4-BE49-F238E27FC236}">
                <a16:creationId xmlns:a16="http://schemas.microsoft.com/office/drawing/2014/main" id="{E2EF380F-3822-557A-5449-526A67B4B6E3}"/>
              </a:ext>
            </a:extLst>
          </p:cNvPr>
          <p:cNvSpPr>
            <a:spLocks noGrp="1"/>
          </p:cNvSpPr>
          <p:nvPr>
            <p:ph idx="1"/>
          </p:nvPr>
        </p:nvSpPr>
        <p:spPr>
          <a:xfrm>
            <a:off x="468000" y="1158240"/>
            <a:ext cx="11257200" cy="4781760"/>
          </a:xfrm>
        </p:spPr>
        <p:txBody>
          <a:bodyPr vert="horz" lIns="0" tIns="0" rIns="0" bIns="0" rtlCol="0" anchor="t">
            <a:noAutofit/>
          </a:bodyPr>
          <a:lstStyle/>
          <a:p>
            <a:pPr marL="285750" indent="-285750">
              <a:buFont typeface="Arial" panose="020B0604020202020204" pitchFamily="34" charset="0"/>
              <a:buChar char="•"/>
            </a:pPr>
            <a:r>
              <a:rPr lang="en-GB" sz="2400" b="0">
                <a:ea typeface="MS PGothic"/>
              </a:rPr>
              <a:t>APM is very grateful for the high levels of interest and engagement; this really helps improve our governance.</a:t>
            </a:r>
            <a:endParaRPr lang="en-GB" sz="2400" b="0"/>
          </a:p>
          <a:p>
            <a:pPr marL="285750" indent="-285750">
              <a:buFont typeface="Arial" panose="020B0604020202020204" pitchFamily="34" charset="0"/>
              <a:buChar char="•"/>
            </a:pPr>
            <a:r>
              <a:rPr lang="en-GB" sz="2400" b="0">
                <a:ea typeface="+mn-lt"/>
                <a:cs typeface="+mn-lt"/>
              </a:rPr>
              <a:t>Eighteen standing – an excellent number and calibre of candidates once again.</a:t>
            </a:r>
          </a:p>
          <a:p>
            <a:pPr marL="285750" indent="-285750">
              <a:buFont typeface="Arial" panose="020B0604020202020204" pitchFamily="34" charset="0"/>
              <a:buChar char="•"/>
            </a:pPr>
            <a:r>
              <a:rPr lang="en-GB" sz="2400" b="0">
                <a:ea typeface="+mn-lt"/>
                <a:cs typeface="+mn-lt"/>
              </a:rPr>
              <a:t>Turnout was 15.3% reflecting good levels of engagement.  The ballot delivers proxy votes to the AGM.  We can confirm three new appointments, each with three-year terms of office.  </a:t>
            </a:r>
            <a:endParaRPr lang="en-GB" sz="2400" b="0">
              <a:highlight>
                <a:srgbClr val="FFFF00"/>
              </a:highlight>
              <a:ea typeface="+mn-lt"/>
              <a:cs typeface="+mn-lt"/>
            </a:endParaRPr>
          </a:p>
          <a:p>
            <a:endParaRPr lang="en-GB"/>
          </a:p>
        </p:txBody>
      </p:sp>
      <p:sp>
        <p:nvSpPr>
          <p:cNvPr id="5" name="Footer Placeholder 4">
            <a:extLst>
              <a:ext uri="{FF2B5EF4-FFF2-40B4-BE49-F238E27FC236}">
                <a16:creationId xmlns:a16="http://schemas.microsoft.com/office/drawing/2014/main" id="{532836B6-5C68-2518-E67E-612DF1BB80AC}"/>
              </a:ext>
            </a:extLst>
          </p:cNvPr>
          <p:cNvSpPr>
            <a:spLocks noGrp="1"/>
          </p:cNvSpPr>
          <p:nvPr>
            <p:ph type="ftr" sz="quarter" idx="11"/>
          </p:nvPr>
        </p:nvSpPr>
        <p:spPr/>
        <p:txBody>
          <a:bodyPr/>
          <a:lstStyle/>
          <a:p>
            <a:r>
              <a:rPr lang="en-GB"/>
              <a:t>© 2023 Association for Project Management</a:t>
            </a:r>
          </a:p>
        </p:txBody>
      </p:sp>
      <p:sp>
        <p:nvSpPr>
          <p:cNvPr id="6" name="Slide Number Placeholder 5">
            <a:extLst>
              <a:ext uri="{FF2B5EF4-FFF2-40B4-BE49-F238E27FC236}">
                <a16:creationId xmlns:a16="http://schemas.microsoft.com/office/drawing/2014/main" id="{69A04BD6-777E-3FAB-B291-8297343EFCDA}"/>
              </a:ext>
            </a:extLst>
          </p:cNvPr>
          <p:cNvSpPr>
            <a:spLocks noGrp="1"/>
          </p:cNvSpPr>
          <p:nvPr>
            <p:ph type="sldNum" sz="quarter" idx="12"/>
          </p:nvPr>
        </p:nvSpPr>
        <p:spPr/>
        <p:txBody>
          <a:bodyPr/>
          <a:lstStyle/>
          <a:p>
            <a:fld id="{176DB428-E48B-433D-BBAF-AF8684C2FBFB}" type="slidenum">
              <a:rPr lang="en-GB" smtClean="0"/>
              <a:pPr/>
              <a:t>32</a:t>
            </a:fld>
            <a:endParaRPr lang="en-GB"/>
          </a:p>
        </p:txBody>
      </p:sp>
      <p:pic>
        <p:nvPicPr>
          <p:cNvPr id="7" name="Picture 6">
            <a:extLst>
              <a:ext uri="{FF2B5EF4-FFF2-40B4-BE49-F238E27FC236}">
                <a16:creationId xmlns:a16="http://schemas.microsoft.com/office/drawing/2014/main" id="{39ADA080-B1AC-83D0-5D81-2EEADD881792}"/>
              </a:ext>
            </a:extLst>
          </p:cNvPr>
          <p:cNvPicPr>
            <a:picLocks noChangeAspect="1"/>
          </p:cNvPicPr>
          <p:nvPr/>
        </p:nvPicPr>
        <p:blipFill>
          <a:blip r:embed="rId3"/>
          <a:stretch>
            <a:fillRect/>
          </a:stretch>
        </p:blipFill>
        <p:spPr>
          <a:xfrm>
            <a:off x="201833" y="3668451"/>
            <a:ext cx="11412155" cy="1913198"/>
          </a:xfrm>
          <a:prstGeom prst="rect">
            <a:avLst/>
          </a:prstGeom>
        </p:spPr>
      </p:pic>
    </p:spTree>
    <p:extLst>
      <p:ext uri="{BB962C8B-B14F-4D97-AF65-F5344CB8AC3E}">
        <p14:creationId xmlns:p14="http://schemas.microsoft.com/office/powerpoint/2010/main" val="2158683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1C56F0-E93A-4B3F-6717-280E33E19DE0}"/>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nSpc>
                <a:spcPct val="90000"/>
              </a:lnSpc>
            </a:pPr>
            <a:r>
              <a:rPr lang="en-US" sz="4000" kern="1200">
                <a:solidFill>
                  <a:srgbClr val="FFFFFF"/>
                </a:solidFill>
                <a:latin typeface="+mj-lt"/>
                <a:ea typeface="+mj-ea"/>
                <a:cs typeface="+mj-cs"/>
              </a:rPr>
              <a:t>APM Election Results </a:t>
            </a:r>
            <a:r>
              <a:rPr lang="en-US" sz="4000">
                <a:solidFill>
                  <a:srgbClr val="FFFFFF"/>
                </a:solidFill>
              </a:rPr>
              <a:t>2024</a:t>
            </a:r>
            <a:endParaRPr lang="en-US">
              <a:ea typeface="+mj-ea"/>
              <a:cs typeface="+mj-cs"/>
            </a:endParaRPr>
          </a:p>
        </p:txBody>
      </p:sp>
      <p:sp>
        <p:nvSpPr>
          <p:cNvPr id="6" name="Slide Number Placeholder 5">
            <a:extLst>
              <a:ext uri="{FF2B5EF4-FFF2-40B4-BE49-F238E27FC236}">
                <a16:creationId xmlns:a16="http://schemas.microsoft.com/office/drawing/2014/main" id="{69A04BD6-777E-3FAB-B291-8297343EFCDA}"/>
              </a:ext>
            </a:extLst>
          </p:cNvPr>
          <p:cNvSpPr>
            <a:spLocks noGrp="1"/>
          </p:cNvSpPr>
          <p:nvPr>
            <p:ph type="sldNum" sz="quarter" idx="12"/>
          </p:nvPr>
        </p:nvSpPr>
        <p:spPr>
          <a:xfrm>
            <a:off x="11397045" y="6437187"/>
            <a:ext cx="448056" cy="365125"/>
          </a:xfrm>
        </p:spPr>
        <p:txBody>
          <a:bodyPr vert="horz" lIns="91440" tIns="45720" rIns="91440" bIns="45720" rtlCol="0" anchor="ctr">
            <a:normAutofit/>
          </a:bodyPr>
          <a:lstStyle/>
          <a:p>
            <a:pPr algn="r">
              <a:spcAft>
                <a:spcPts val="600"/>
              </a:spcAft>
            </a:pPr>
            <a:fld id="{176DB428-E48B-433D-BBAF-AF8684C2FBFB}" type="slidenum">
              <a:rPr lang="en-US" sz="1100"/>
              <a:pPr algn="r">
                <a:spcAft>
                  <a:spcPts val="600"/>
                </a:spcAft>
              </a:pPr>
              <a:t>33</a:t>
            </a:fld>
            <a:endParaRPr lang="en-US" sz="1100"/>
          </a:p>
        </p:txBody>
      </p:sp>
      <p:pic>
        <p:nvPicPr>
          <p:cNvPr id="4" name="Picture 3">
            <a:extLst>
              <a:ext uri="{FF2B5EF4-FFF2-40B4-BE49-F238E27FC236}">
                <a16:creationId xmlns:a16="http://schemas.microsoft.com/office/drawing/2014/main" id="{9CBBD44B-35A0-4F1A-B747-EC9ED25CBA9A}"/>
              </a:ext>
            </a:extLst>
          </p:cNvPr>
          <p:cNvPicPr>
            <a:picLocks noChangeAspect="1"/>
          </p:cNvPicPr>
          <p:nvPr/>
        </p:nvPicPr>
        <p:blipFill>
          <a:blip r:embed="rId3"/>
          <a:stretch>
            <a:fillRect/>
          </a:stretch>
        </p:blipFill>
        <p:spPr>
          <a:xfrm>
            <a:off x="11155382" y="6012578"/>
            <a:ext cx="931382" cy="533474"/>
          </a:xfrm>
          <a:prstGeom prst="rect">
            <a:avLst/>
          </a:prstGeom>
        </p:spPr>
      </p:pic>
      <p:sp>
        <p:nvSpPr>
          <p:cNvPr id="9" name="Footer Placeholder 8">
            <a:extLst>
              <a:ext uri="{FF2B5EF4-FFF2-40B4-BE49-F238E27FC236}">
                <a16:creationId xmlns:a16="http://schemas.microsoft.com/office/drawing/2014/main" id="{1B29D860-45C4-49F5-8F39-043B8159A2E2}"/>
              </a:ext>
            </a:extLst>
          </p:cNvPr>
          <p:cNvSpPr>
            <a:spLocks noGrp="1"/>
          </p:cNvSpPr>
          <p:nvPr>
            <p:ph type="ftr" sz="quarter" idx="11"/>
          </p:nvPr>
        </p:nvSpPr>
        <p:spPr/>
        <p:txBody>
          <a:bodyPr/>
          <a:lstStyle/>
          <a:p>
            <a:r>
              <a:rPr lang="en-GB"/>
              <a:t>© 20232 Association for Project Management</a:t>
            </a:r>
          </a:p>
        </p:txBody>
      </p:sp>
      <p:pic>
        <p:nvPicPr>
          <p:cNvPr id="3" name="Content Placeholder 2" descr="A screenshot of a ballot&#10;&#10;Description automatically generated">
            <a:extLst>
              <a:ext uri="{FF2B5EF4-FFF2-40B4-BE49-F238E27FC236}">
                <a16:creationId xmlns:a16="http://schemas.microsoft.com/office/drawing/2014/main" id="{BCB74CD3-93EE-5621-B0C5-C06EA3451522}"/>
              </a:ext>
            </a:extLst>
          </p:cNvPr>
          <p:cNvPicPr>
            <a:picLocks noGrp="1" noChangeAspect="1"/>
          </p:cNvPicPr>
          <p:nvPr>
            <p:ph idx="1"/>
          </p:nvPr>
        </p:nvPicPr>
        <p:blipFill>
          <a:blip r:embed="rId4"/>
          <a:stretch>
            <a:fillRect/>
          </a:stretch>
        </p:blipFill>
        <p:spPr>
          <a:xfrm>
            <a:off x="4575543" y="-112230"/>
            <a:ext cx="6570834" cy="6733091"/>
          </a:xfrm>
        </p:spPr>
      </p:pic>
    </p:spTree>
    <p:extLst>
      <p:ext uri="{BB962C8B-B14F-4D97-AF65-F5344CB8AC3E}">
        <p14:creationId xmlns:p14="http://schemas.microsoft.com/office/powerpoint/2010/main" val="1755957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9CAA16-15D6-434F-97B4-45071A4EA731}"/>
              </a:ext>
            </a:extLst>
          </p:cNvPr>
          <p:cNvSpPr>
            <a:spLocks noGrp="1"/>
          </p:cNvSpPr>
          <p:nvPr>
            <p:ph type="title"/>
          </p:nvPr>
        </p:nvSpPr>
        <p:spPr/>
        <p:txBody>
          <a:bodyPr/>
          <a:lstStyle/>
          <a:p>
            <a:r>
              <a:rPr lang="en-GB"/>
              <a:t>Agenda Item 5</a:t>
            </a:r>
            <a:br>
              <a:rPr lang="en-GB"/>
            </a:br>
            <a:r>
              <a:rPr lang="en-GB"/>
              <a:t>Members questions</a:t>
            </a:r>
          </a:p>
        </p:txBody>
      </p:sp>
      <p:sp>
        <p:nvSpPr>
          <p:cNvPr id="4" name="Footer Placeholder 3">
            <a:extLst>
              <a:ext uri="{FF2B5EF4-FFF2-40B4-BE49-F238E27FC236}">
                <a16:creationId xmlns:a16="http://schemas.microsoft.com/office/drawing/2014/main" id="{720A29A9-0D31-45D0-B618-04B0D5FED068}"/>
              </a:ext>
            </a:extLst>
          </p:cNvPr>
          <p:cNvSpPr>
            <a:spLocks noGrp="1"/>
          </p:cNvSpPr>
          <p:nvPr>
            <p:ph type="ftr" sz="quarter" idx="11"/>
          </p:nvPr>
        </p:nvSpPr>
        <p:spPr/>
        <p:txBody>
          <a:bodyPr/>
          <a:lstStyle/>
          <a:p>
            <a:r>
              <a:rPr lang="en-GB"/>
              <a:t>© 2023 Association for Project Management</a:t>
            </a:r>
          </a:p>
        </p:txBody>
      </p:sp>
      <p:sp>
        <p:nvSpPr>
          <p:cNvPr id="5" name="Slide Number Placeholder 4">
            <a:extLst>
              <a:ext uri="{FF2B5EF4-FFF2-40B4-BE49-F238E27FC236}">
                <a16:creationId xmlns:a16="http://schemas.microsoft.com/office/drawing/2014/main" id="{7C4EDD51-37A6-42CD-A5A7-ACFFDF999238}"/>
              </a:ext>
            </a:extLst>
          </p:cNvPr>
          <p:cNvSpPr>
            <a:spLocks noGrp="1"/>
          </p:cNvSpPr>
          <p:nvPr>
            <p:ph type="sldNum" sz="quarter" idx="12"/>
          </p:nvPr>
        </p:nvSpPr>
        <p:spPr/>
        <p:txBody>
          <a:bodyPr/>
          <a:lstStyle/>
          <a:p>
            <a:fld id="{176DB428-E48B-433D-BBAF-AF8684C2FBFB}" type="slidenum">
              <a:rPr lang="en-GB" smtClean="0"/>
              <a:t>34</a:t>
            </a:fld>
            <a:endParaRPr lang="en-GB"/>
          </a:p>
        </p:txBody>
      </p:sp>
      <p:sp>
        <p:nvSpPr>
          <p:cNvPr id="9" name="TextBox 8">
            <a:extLst>
              <a:ext uri="{FF2B5EF4-FFF2-40B4-BE49-F238E27FC236}">
                <a16:creationId xmlns:a16="http://schemas.microsoft.com/office/drawing/2014/main" id="{96AC71B2-6E0F-4B82-891B-81ACC29F95F2}"/>
              </a:ext>
            </a:extLst>
          </p:cNvPr>
          <p:cNvSpPr txBox="1"/>
          <p:nvPr/>
        </p:nvSpPr>
        <p:spPr>
          <a:xfrm>
            <a:off x="726679" y="3966557"/>
            <a:ext cx="6097656" cy="369332"/>
          </a:xfrm>
          <a:prstGeom prst="rect">
            <a:avLst/>
          </a:prstGeom>
          <a:noFill/>
        </p:spPr>
        <p:txBody>
          <a:bodyPr wrap="square" lIns="91440" tIns="45720" rIns="91440" bIns="45720" anchor="t">
            <a:spAutoFit/>
          </a:bodyPr>
          <a:lstStyle/>
          <a:p>
            <a:r>
              <a:rPr lang="en-GB">
                <a:solidFill>
                  <a:schemeClr val="bg1"/>
                </a:solidFill>
                <a:ea typeface="+mn-lt"/>
                <a:cs typeface="+mn-lt"/>
              </a:rPr>
              <a:t>Professor Adam </a:t>
            </a:r>
            <a:r>
              <a:rPr lang="en-GB" err="1">
                <a:solidFill>
                  <a:schemeClr val="bg1"/>
                </a:solidFill>
                <a:ea typeface="+mn-lt"/>
                <a:cs typeface="+mn-lt"/>
              </a:rPr>
              <a:t>Boddison</a:t>
            </a:r>
            <a:r>
              <a:rPr lang="en-GB">
                <a:solidFill>
                  <a:schemeClr val="bg1"/>
                </a:solidFill>
                <a:ea typeface="+mn-lt"/>
                <a:cs typeface="+mn-lt"/>
              </a:rPr>
              <a:t> OBE, Chief Executive</a:t>
            </a:r>
            <a:endParaRPr lang="en-US">
              <a:solidFill>
                <a:schemeClr val="bg1"/>
              </a:solidFill>
            </a:endParaRPr>
          </a:p>
        </p:txBody>
      </p:sp>
    </p:spTree>
    <p:extLst>
      <p:ext uri="{BB962C8B-B14F-4D97-AF65-F5344CB8AC3E}">
        <p14:creationId xmlns:p14="http://schemas.microsoft.com/office/powerpoint/2010/main" val="605117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56F0-E93A-4B3F-6717-280E33E19DE0}"/>
              </a:ext>
            </a:extLst>
          </p:cNvPr>
          <p:cNvSpPr>
            <a:spLocks noGrp="1"/>
          </p:cNvSpPr>
          <p:nvPr>
            <p:ph type="title"/>
          </p:nvPr>
        </p:nvSpPr>
        <p:spPr/>
        <p:txBody>
          <a:bodyPr/>
          <a:lstStyle/>
          <a:p>
            <a:r>
              <a:rPr lang="en-GB"/>
              <a:t>Members’ written questions</a:t>
            </a:r>
          </a:p>
        </p:txBody>
      </p:sp>
      <p:sp>
        <p:nvSpPr>
          <p:cNvPr id="3" name="Content Placeholder 2">
            <a:extLst>
              <a:ext uri="{FF2B5EF4-FFF2-40B4-BE49-F238E27FC236}">
                <a16:creationId xmlns:a16="http://schemas.microsoft.com/office/drawing/2014/main" id="{E2EF380F-3822-557A-5449-526A67B4B6E3}"/>
              </a:ext>
            </a:extLst>
          </p:cNvPr>
          <p:cNvSpPr>
            <a:spLocks noGrp="1"/>
          </p:cNvSpPr>
          <p:nvPr>
            <p:ph idx="1"/>
          </p:nvPr>
        </p:nvSpPr>
        <p:spPr>
          <a:xfrm>
            <a:off x="468000" y="1158240"/>
            <a:ext cx="11257200" cy="4781760"/>
          </a:xfrm>
        </p:spPr>
        <p:txBody>
          <a:bodyPr vert="horz" lIns="0" tIns="0" rIns="0" bIns="0" rtlCol="0" anchor="t">
            <a:noAutofit/>
          </a:bodyPr>
          <a:lstStyle/>
          <a:p>
            <a:r>
              <a:rPr lang="en-GB" sz="1100" b="0" i="1">
                <a:cs typeface="Arial"/>
              </a:rPr>
              <a:t>  </a:t>
            </a:r>
            <a:r>
              <a:rPr lang="en-GB" sz="1200">
                <a:cs typeface="Arial"/>
              </a:rPr>
              <a:t>Question by Tom Taylor</a:t>
            </a:r>
          </a:p>
          <a:p>
            <a:pPr marL="182880" indent="-182880">
              <a:spcAft>
                <a:spcPts val="0"/>
              </a:spcAft>
              <a:buChar char="•"/>
            </a:pPr>
            <a:r>
              <a:rPr lang="en-GB" sz="1200" b="0">
                <a:cs typeface="Arial"/>
              </a:rPr>
              <a:t>We are seeing the APM membership, marketplace and overall PM community expand considerably and successfully.  How is the APM organisation keeping pace with this growth?  For example, are figures available for the following in recent years, and looking forward:</a:t>
            </a:r>
            <a:endParaRPr lang="en-GB" sz="1200">
              <a:cs typeface="Arial" panose="020B0604020202020204"/>
            </a:endParaRPr>
          </a:p>
          <a:p>
            <a:pPr marL="182880" indent="-182880">
              <a:spcAft>
                <a:spcPts val="0"/>
              </a:spcAft>
              <a:buChar char="•"/>
            </a:pPr>
            <a:r>
              <a:rPr lang="en-GB" sz="1200" b="0">
                <a:cs typeface="Arial"/>
              </a:rPr>
              <a:t>Number of FTE staff </a:t>
            </a:r>
            <a:endParaRPr lang="en-GB" sz="1200">
              <a:cs typeface="Arial" panose="020B0604020202020204"/>
            </a:endParaRPr>
          </a:p>
          <a:p>
            <a:pPr marL="182880" indent="-182880">
              <a:spcAft>
                <a:spcPts val="0"/>
              </a:spcAft>
              <a:buChar char="•"/>
            </a:pPr>
            <a:r>
              <a:rPr lang="en-GB" sz="1200" b="0">
                <a:cs typeface="Arial"/>
              </a:rPr>
              <a:t>Number of APM members per member of staff</a:t>
            </a:r>
            <a:endParaRPr lang="en-GB" sz="1200">
              <a:cs typeface="Arial" panose="020B0604020202020204"/>
            </a:endParaRPr>
          </a:p>
          <a:p>
            <a:pPr marL="182880" indent="-182880">
              <a:spcAft>
                <a:spcPts val="0"/>
              </a:spcAft>
              <a:buChar char="•"/>
            </a:pPr>
            <a:r>
              <a:rPr lang="en-GB" sz="1200" b="0">
                <a:cs typeface="Arial"/>
              </a:rPr>
              <a:t>Total revenue per member of staff</a:t>
            </a:r>
            <a:endParaRPr lang="en-GB" sz="1200">
              <a:cs typeface="Arial" panose="020B0604020202020204"/>
            </a:endParaRPr>
          </a:p>
          <a:p>
            <a:pPr marL="182880" indent="-182880">
              <a:spcAft>
                <a:spcPts val="0"/>
              </a:spcAft>
              <a:buChar char="•"/>
            </a:pPr>
            <a:r>
              <a:rPr lang="en-GB" sz="1200" b="0">
                <a:cs typeface="Arial"/>
              </a:rPr>
              <a:t>Staff retention rates </a:t>
            </a:r>
            <a:endParaRPr lang="en-GB" sz="1200">
              <a:cs typeface="Arial" panose="020B0604020202020204"/>
            </a:endParaRPr>
          </a:p>
          <a:p>
            <a:pPr marL="182880" indent="-182880">
              <a:spcAft>
                <a:spcPts val="0"/>
              </a:spcAft>
              <a:buChar char="•"/>
            </a:pPr>
            <a:r>
              <a:rPr lang="en-GB" sz="1200" b="0">
                <a:cs typeface="Arial"/>
              </a:rPr>
              <a:t>Please provide any available benchmarking with other professional bodies for this data. </a:t>
            </a:r>
            <a:endParaRPr lang="en-GB" sz="1200">
              <a:cs typeface="Arial" panose="020B0604020202020204"/>
            </a:endParaRPr>
          </a:p>
          <a:p>
            <a:r>
              <a:rPr lang="en-GB" sz="1200" b="0" i="1" u="sng">
                <a:cs typeface="Arial"/>
              </a:rPr>
              <a:t>Answer</a:t>
            </a:r>
            <a:endParaRPr lang="en-GB" sz="1200">
              <a:cs typeface="Arial"/>
            </a:endParaRPr>
          </a:p>
          <a:p>
            <a:r>
              <a:rPr lang="en-GB" sz="1200" b="0" i="1">
                <a:cs typeface="Arial"/>
              </a:rPr>
              <a:t>APM’s 1/10/100 ambitions demonstrate a commitment to growth, and as we grow our membership and Chartered holders, our organisation is expanding to support that increase. This isn’t and won’t be a linear relationship, particularly as we are investing in technology to increase efficiency, but also because we are developing different areas of our operations at different rates. For example, compared to pre-Covid, income has grown by well over a quarter, whilst staff numbers have risen by a sixth. </a:t>
            </a:r>
            <a:endParaRPr lang="en-GB" sz="1200">
              <a:cs typeface="Arial"/>
            </a:endParaRPr>
          </a:p>
          <a:p>
            <a:r>
              <a:rPr lang="en-GB" sz="1200" b="0" i="1">
                <a:cs typeface="Arial"/>
              </a:rPr>
              <a:t>Employee numbers are recorded in our annual report and accounts, and these include comparisons to the prior year (see note 8 to the accounts). For 2023/24 the number was 138 and 2022/23 130. Membership numbers and revenue are also stated in the report and accounts. These were 45,767 / 44,241 and £16.2m / £13.8m respectively. Income per member was therefore £354 / £311 and income per FTE was £117k / £106k.</a:t>
            </a:r>
            <a:endParaRPr lang="en-GB" sz="1200">
              <a:cs typeface="Arial"/>
            </a:endParaRPr>
          </a:p>
          <a:p>
            <a:r>
              <a:rPr lang="en-GB" sz="1200" b="0" i="1">
                <a:cs typeface="Arial"/>
              </a:rPr>
              <a:t>Ratios of member and revenue to staff provide little useful comparison between professional bodies. There is limited correlation between organisations, as factors such as size, ratio of paying/non-paying members, sources of income and nature of activities (and the extent to which these are income generating) vary significantly. Other than engineering and accountancy, there tends to be only one principal body representing each profession, so direct comparisons are difficult. That said, APM’s measures are not out of the ordinary when compared to our peers and our income growth is very high, so our ratios are increasing at a higher rate. </a:t>
            </a:r>
            <a:endParaRPr lang="en-GB" sz="1200">
              <a:cs typeface="Arial"/>
            </a:endParaRPr>
          </a:p>
          <a:p>
            <a:r>
              <a:rPr lang="en-GB" sz="1200" b="0" i="1">
                <a:cs typeface="Arial"/>
              </a:rPr>
              <a:t>At 96% in 2023/24, staff retention is notably higher than the UK average and in line with the median for our benchmark organisations. This reflects our high level of staff engagement measured through </a:t>
            </a:r>
            <a:r>
              <a:rPr lang="en-GB" sz="1200" b="0" i="1">
                <a:cs typeface="Arial"/>
                <a:hlinkClick r:id="rId3"/>
              </a:rPr>
              <a:t>Best Companies</a:t>
            </a:r>
            <a:r>
              <a:rPr lang="en-GB" sz="1200" b="0" i="1">
                <a:cs typeface="Arial"/>
              </a:rPr>
              <a:t>.</a:t>
            </a:r>
            <a:endParaRPr lang="en-GB" sz="1200"/>
          </a:p>
          <a:p>
            <a:pPr marL="264795">
              <a:spcAft>
                <a:spcPts val="0"/>
              </a:spcAft>
            </a:pPr>
            <a:endParaRPr lang="en-GB" sz="1600" b="0" i="1">
              <a:cs typeface="Arial"/>
            </a:endParaRPr>
          </a:p>
          <a:p>
            <a:pPr marL="269875">
              <a:spcAft>
                <a:spcPts val="0"/>
              </a:spcAft>
            </a:pPr>
            <a:endParaRPr lang="en-GB" sz="1600" b="0" i="1">
              <a:cs typeface="Arial"/>
            </a:endParaRPr>
          </a:p>
          <a:p>
            <a:endParaRPr lang="en-GB">
              <a:cs typeface="Arial"/>
            </a:endParaRPr>
          </a:p>
        </p:txBody>
      </p:sp>
      <p:sp>
        <p:nvSpPr>
          <p:cNvPr id="5" name="Footer Placeholder 4">
            <a:extLst>
              <a:ext uri="{FF2B5EF4-FFF2-40B4-BE49-F238E27FC236}">
                <a16:creationId xmlns:a16="http://schemas.microsoft.com/office/drawing/2014/main" id="{532836B6-5C68-2518-E67E-612DF1BB80AC}"/>
              </a:ext>
            </a:extLst>
          </p:cNvPr>
          <p:cNvSpPr>
            <a:spLocks noGrp="1"/>
          </p:cNvSpPr>
          <p:nvPr>
            <p:ph type="ftr" sz="quarter" idx="11"/>
          </p:nvPr>
        </p:nvSpPr>
        <p:spPr/>
        <p:txBody>
          <a:bodyPr/>
          <a:lstStyle/>
          <a:p>
            <a:r>
              <a:rPr lang="en-GB"/>
              <a:t>© 2023 Association for Project Management</a:t>
            </a:r>
          </a:p>
        </p:txBody>
      </p:sp>
      <p:sp>
        <p:nvSpPr>
          <p:cNvPr id="6" name="Slide Number Placeholder 5">
            <a:extLst>
              <a:ext uri="{FF2B5EF4-FFF2-40B4-BE49-F238E27FC236}">
                <a16:creationId xmlns:a16="http://schemas.microsoft.com/office/drawing/2014/main" id="{69A04BD6-777E-3FAB-B291-8297343EFCDA}"/>
              </a:ext>
            </a:extLst>
          </p:cNvPr>
          <p:cNvSpPr>
            <a:spLocks noGrp="1"/>
          </p:cNvSpPr>
          <p:nvPr>
            <p:ph type="sldNum" sz="quarter" idx="12"/>
          </p:nvPr>
        </p:nvSpPr>
        <p:spPr/>
        <p:txBody>
          <a:bodyPr/>
          <a:lstStyle/>
          <a:p>
            <a:fld id="{176DB428-E48B-433D-BBAF-AF8684C2FBFB}" type="slidenum">
              <a:rPr lang="en-GB" smtClean="0"/>
              <a:pPr/>
              <a:t>35</a:t>
            </a:fld>
            <a:endParaRPr lang="en-GB"/>
          </a:p>
        </p:txBody>
      </p:sp>
    </p:spTree>
    <p:extLst>
      <p:ext uri="{BB962C8B-B14F-4D97-AF65-F5344CB8AC3E}">
        <p14:creationId xmlns:p14="http://schemas.microsoft.com/office/powerpoint/2010/main" val="2572178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56F0-E93A-4B3F-6717-280E33E19DE0}"/>
              </a:ext>
            </a:extLst>
          </p:cNvPr>
          <p:cNvSpPr>
            <a:spLocks noGrp="1"/>
          </p:cNvSpPr>
          <p:nvPr>
            <p:ph type="title"/>
          </p:nvPr>
        </p:nvSpPr>
        <p:spPr/>
        <p:txBody>
          <a:bodyPr/>
          <a:lstStyle/>
          <a:p>
            <a:r>
              <a:rPr lang="en-GB"/>
              <a:t>Members’ written questions</a:t>
            </a:r>
          </a:p>
        </p:txBody>
      </p:sp>
      <p:sp>
        <p:nvSpPr>
          <p:cNvPr id="3" name="Content Placeholder 2">
            <a:extLst>
              <a:ext uri="{FF2B5EF4-FFF2-40B4-BE49-F238E27FC236}">
                <a16:creationId xmlns:a16="http://schemas.microsoft.com/office/drawing/2014/main" id="{E2EF380F-3822-557A-5449-526A67B4B6E3}"/>
              </a:ext>
            </a:extLst>
          </p:cNvPr>
          <p:cNvSpPr>
            <a:spLocks noGrp="1"/>
          </p:cNvSpPr>
          <p:nvPr>
            <p:ph idx="1"/>
          </p:nvPr>
        </p:nvSpPr>
        <p:spPr>
          <a:xfrm>
            <a:off x="468000" y="1158240"/>
            <a:ext cx="11257200" cy="4781760"/>
          </a:xfrm>
        </p:spPr>
        <p:txBody>
          <a:bodyPr vert="horz" lIns="0" tIns="0" rIns="0" bIns="0" rtlCol="0" anchor="t">
            <a:noAutofit/>
          </a:bodyPr>
          <a:lstStyle/>
          <a:p>
            <a:r>
              <a:rPr lang="en-GB" sz="1600">
                <a:effectLst/>
                <a:ea typeface="Times New Roman" panose="02020603050405020304" pitchFamily="18" charset="0"/>
              </a:rPr>
              <a:t>Question by Tom Taylor</a:t>
            </a:r>
          </a:p>
          <a:p>
            <a:pPr marL="0" lvl="2" indent="0">
              <a:buNone/>
            </a:pPr>
            <a:r>
              <a:rPr lang="en-GB">
                <a:effectLst/>
                <a:ea typeface="Times New Roman" panose="02020603050405020304" pitchFamily="18" charset="0"/>
              </a:rPr>
              <a:t>Diversity is important and topical in all fields.  Does APM monitor and report on diversity for staff and volunteers as part of its diversity and equality policies?</a:t>
            </a:r>
            <a:r>
              <a:rPr lang="en-GB" i="1">
                <a:effectLst/>
                <a:ea typeface="Times New Roman" panose="02020603050405020304" pitchFamily="18" charset="0"/>
              </a:rPr>
              <a:t> </a:t>
            </a:r>
            <a:r>
              <a:rPr lang="en-GB">
                <a:effectLst/>
                <a:ea typeface="Times New Roman" panose="02020603050405020304" pitchFamily="18" charset="0"/>
              </a:rPr>
              <a:t>What are the trends? Thank you.</a:t>
            </a:r>
          </a:p>
          <a:p>
            <a:r>
              <a:rPr lang="en-GB" sz="1600" b="0">
                <a:effectLst/>
                <a:ea typeface="Times New Roman" panose="02020603050405020304" pitchFamily="18" charset="0"/>
              </a:rPr>
              <a:t> </a:t>
            </a:r>
            <a:r>
              <a:rPr lang="en-GB" sz="1600" b="0" i="1" u="sng">
                <a:effectLst/>
                <a:ea typeface="Times New Roman" panose="02020603050405020304" pitchFamily="18" charset="0"/>
              </a:rPr>
              <a:t>Answer</a:t>
            </a:r>
            <a:endParaRPr lang="en-GB" sz="1600" b="0" i="1" u="sng">
              <a:ea typeface="Times New Roman" panose="02020603050405020304" pitchFamily="18" charset="0"/>
            </a:endParaRPr>
          </a:p>
          <a:p>
            <a:r>
              <a:rPr lang="en-GB" sz="1600" b="0"/>
              <a:t>Yes, we monitor staff diversity data as much as possible but there is still work to do on this. There is more information in the main annual report around this. The trends are around intersectionality, belonging and neurodivergence, designing things for everyone so that all can feel included i.e. inclusive designs.  APM has a diverse workforce and we strive for an environment where everyone feels values and respected no matter who they are.  Current staff statistics are as follows:</a:t>
            </a:r>
          </a:p>
          <a:p>
            <a:pPr lvl="0"/>
            <a:r>
              <a:rPr lang="en-GB" sz="1600" b="0"/>
              <a:t>Gender – 71% female 29% male</a:t>
            </a:r>
          </a:p>
          <a:p>
            <a:pPr lvl="0"/>
            <a:r>
              <a:rPr lang="en-GB" sz="1600" b="0"/>
              <a:t>Ethnicity – 15% from an ethnic majority background</a:t>
            </a:r>
          </a:p>
          <a:p>
            <a:pPr lvl="0"/>
            <a:r>
              <a:rPr lang="en-GB" sz="1600" b="0"/>
              <a:t>Disability – 22.8% evenly spread between cognitive, mental health and physical.</a:t>
            </a:r>
          </a:p>
          <a:p>
            <a:pPr lvl="0"/>
            <a:r>
              <a:rPr lang="en-GB" sz="1600" b="0"/>
              <a:t>Age – 9% 18-25yrs, 28% 26-35yrs, 26% 36-45yrs, 33% 46- 59yrs, 4% over 60.</a:t>
            </a:r>
          </a:p>
          <a:p>
            <a:pPr lvl="0"/>
            <a:endParaRPr lang="en-GB" sz="1600" b="0"/>
          </a:p>
          <a:p>
            <a:pPr lvl="0"/>
            <a:r>
              <a:rPr lang="en-GB" sz="1600" b="0"/>
              <a:t>For volunteers, the team actively monitor diversity statistics.  Currently. many respondents choose to select ‘prefer not to say’ so data is limited.  Efforts are underway to improve data captured in My APM so that better  data is available from mid-2025.  See also the answer on volunteer diversity from the next question.  </a:t>
            </a:r>
          </a:p>
          <a:p>
            <a:endParaRPr lang="en-GB">
              <a:cs typeface="Arial"/>
            </a:endParaRPr>
          </a:p>
        </p:txBody>
      </p:sp>
      <p:sp>
        <p:nvSpPr>
          <p:cNvPr id="5" name="Footer Placeholder 4">
            <a:extLst>
              <a:ext uri="{FF2B5EF4-FFF2-40B4-BE49-F238E27FC236}">
                <a16:creationId xmlns:a16="http://schemas.microsoft.com/office/drawing/2014/main" id="{532836B6-5C68-2518-E67E-612DF1BB80AC}"/>
              </a:ext>
            </a:extLst>
          </p:cNvPr>
          <p:cNvSpPr>
            <a:spLocks noGrp="1"/>
          </p:cNvSpPr>
          <p:nvPr>
            <p:ph type="ftr" sz="quarter" idx="11"/>
          </p:nvPr>
        </p:nvSpPr>
        <p:spPr/>
        <p:txBody>
          <a:bodyPr/>
          <a:lstStyle/>
          <a:p>
            <a:r>
              <a:rPr lang="en-GB"/>
              <a:t>© 2023 Association for Project Management</a:t>
            </a:r>
          </a:p>
        </p:txBody>
      </p:sp>
      <p:sp>
        <p:nvSpPr>
          <p:cNvPr id="6" name="Slide Number Placeholder 5">
            <a:extLst>
              <a:ext uri="{FF2B5EF4-FFF2-40B4-BE49-F238E27FC236}">
                <a16:creationId xmlns:a16="http://schemas.microsoft.com/office/drawing/2014/main" id="{69A04BD6-777E-3FAB-B291-8297343EFCDA}"/>
              </a:ext>
            </a:extLst>
          </p:cNvPr>
          <p:cNvSpPr>
            <a:spLocks noGrp="1"/>
          </p:cNvSpPr>
          <p:nvPr>
            <p:ph type="sldNum" sz="quarter" idx="12"/>
          </p:nvPr>
        </p:nvSpPr>
        <p:spPr/>
        <p:txBody>
          <a:bodyPr/>
          <a:lstStyle/>
          <a:p>
            <a:fld id="{176DB428-E48B-433D-BBAF-AF8684C2FBFB}" type="slidenum">
              <a:rPr lang="en-GB" smtClean="0"/>
              <a:pPr/>
              <a:t>36</a:t>
            </a:fld>
            <a:endParaRPr lang="en-GB"/>
          </a:p>
        </p:txBody>
      </p:sp>
    </p:spTree>
    <p:extLst>
      <p:ext uri="{BB962C8B-B14F-4D97-AF65-F5344CB8AC3E}">
        <p14:creationId xmlns:p14="http://schemas.microsoft.com/office/powerpoint/2010/main" val="2991954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56F0-E93A-4B3F-6717-280E33E19DE0}"/>
              </a:ext>
            </a:extLst>
          </p:cNvPr>
          <p:cNvSpPr>
            <a:spLocks noGrp="1"/>
          </p:cNvSpPr>
          <p:nvPr>
            <p:ph type="title"/>
          </p:nvPr>
        </p:nvSpPr>
        <p:spPr/>
        <p:txBody>
          <a:bodyPr/>
          <a:lstStyle/>
          <a:p>
            <a:r>
              <a:rPr lang="en-GB"/>
              <a:t>Members’ written questions</a:t>
            </a:r>
          </a:p>
        </p:txBody>
      </p:sp>
      <p:sp>
        <p:nvSpPr>
          <p:cNvPr id="3" name="Content Placeholder 2">
            <a:extLst>
              <a:ext uri="{FF2B5EF4-FFF2-40B4-BE49-F238E27FC236}">
                <a16:creationId xmlns:a16="http://schemas.microsoft.com/office/drawing/2014/main" id="{E2EF380F-3822-557A-5449-526A67B4B6E3}"/>
              </a:ext>
            </a:extLst>
          </p:cNvPr>
          <p:cNvSpPr>
            <a:spLocks noGrp="1"/>
          </p:cNvSpPr>
          <p:nvPr>
            <p:ph idx="1"/>
          </p:nvPr>
        </p:nvSpPr>
        <p:spPr>
          <a:xfrm>
            <a:off x="365642" y="1110473"/>
            <a:ext cx="11257200" cy="4781760"/>
          </a:xfrm>
        </p:spPr>
        <p:txBody>
          <a:bodyPr vert="horz" lIns="0" tIns="0" rIns="0" bIns="0" rtlCol="0" anchor="t">
            <a:noAutofit/>
          </a:bodyPr>
          <a:lstStyle/>
          <a:p>
            <a:pPr marL="266700">
              <a:spcAft>
                <a:spcPts val="0"/>
              </a:spcAft>
            </a:pPr>
            <a:r>
              <a:rPr lang="en-GB" sz="1200" b="1">
                <a:effectLst/>
                <a:ea typeface="Times New Roman" panose="02020603050405020304" pitchFamily="18" charset="0"/>
              </a:rPr>
              <a:t>Question by Tamsin Alli-Balogun</a:t>
            </a:r>
            <a:endParaRPr lang="en-GB" sz="1200">
              <a:effectLst/>
              <a:ea typeface="Times New Roman" panose="02020603050405020304" pitchFamily="18" charset="0"/>
            </a:endParaRPr>
          </a:p>
          <a:p>
            <a:pPr marL="266700" lvl="0">
              <a:spcAft>
                <a:spcPts val="0"/>
              </a:spcAft>
            </a:pPr>
            <a:endParaRPr lang="en-GB" sz="1200">
              <a:effectLst/>
              <a:ea typeface="Times New Roman" panose="02020603050405020304" pitchFamily="18" charset="0"/>
            </a:endParaRPr>
          </a:p>
          <a:p>
            <a:pPr marL="266700" lvl="0">
              <a:spcAft>
                <a:spcPts val="0"/>
              </a:spcAft>
            </a:pPr>
            <a:r>
              <a:rPr lang="en-GB" sz="1200">
                <a:effectLst/>
                <a:ea typeface="Times New Roman" panose="02020603050405020304" pitchFamily="18" charset="0"/>
              </a:rPr>
              <a:t>Is there a current initiative or plan to monitor and improve gender and ethnic diversity across all oversubscribed APM volunteer activities (including conference speakers, Awards judges and committees)?</a:t>
            </a:r>
          </a:p>
          <a:p>
            <a:pPr marL="266700">
              <a:spcAft>
                <a:spcPts val="0"/>
              </a:spcAft>
            </a:pPr>
            <a:r>
              <a:rPr lang="en-GB" sz="1200">
                <a:effectLst/>
                <a:ea typeface="Times New Roman" panose="02020603050405020304" pitchFamily="18" charset="0"/>
              </a:rPr>
              <a:t> </a:t>
            </a:r>
          </a:p>
          <a:p>
            <a:pPr marL="266700">
              <a:spcAft>
                <a:spcPts val="0"/>
              </a:spcAft>
            </a:pPr>
            <a:r>
              <a:rPr lang="en-GB" sz="1200" i="1" u="sng">
                <a:effectLst/>
                <a:ea typeface="Times New Roman" panose="02020603050405020304" pitchFamily="18" charset="0"/>
              </a:rPr>
              <a:t>Answer</a:t>
            </a:r>
            <a:endParaRPr lang="en-GB" sz="1200">
              <a:effectLst/>
              <a:ea typeface="Times New Roman" panose="02020603050405020304" pitchFamily="18" charset="0"/>
            </a:endParaRPr>
          </a:p>
          <a:p>
            <a:pPr marL="266700">
              <a:spcAft>
                <a:spcPts val="0"/>
              </a:spcAft>
            </a:pPr>
            <a:r>
              <a:rPr lang="en-GB" sz="1200" i="1">
                <a:effectLst/>
                <a:ea typeface="Times New Roman" panose="02020603050405020304" pitchFamily="18" charset="0"/>
              </a:rPr>
              <a:t>We value diversity and inclusion as core principles across all APM activities. We have made a concerted effort to increase the diversity of our volunteer community, ensuring that all our volunteering opportunities are more accessible and inclusive.  We actively strive to ensure representation from different backgrounds, experiences, and perspectives in all our volunteering activities.</a:t>
            </a:r>
            <a:endParaRPr lang="en-GB" sz="1200">
              <a:effectLst/>
              <a:ea typeface="Times New Roman" panose="02020603050405020304" pitchFamily="18" charset="0"/>
            </a:endParaRPr>
          </a:p>
          <a:p>
            <a:pPr marL="266700">
              <a:spcAft>
                <a:spcPts val="0"/>
              </a:spcAft>
            </a:pPr>
            <a:r>
              <a:rPr lang="en-GB" sz="1200" i="1">
                <a:effectLst/>
                <a:ea typeface="Times New Roman" panose="02020603050405020304" pitchFamily="18" charset="0"/>
              </a:rPr>
              <a:t> </a:t>
            </a:r>
            <a:endParaRPr lang="en-GB" sz="1200">
              <a:effectLst/>
              <a:ea typeface="Times New Roman" panose="02020603050405020304" pitchFamily="18" charset="0"/>
            </a:endParaRPr>
          </a:p>
          <a:p>
            <a:pPr marL="266700">
              <a:spcAft>
                <a:spcPts val="0"/>
              </a:spcAft>
            </a:pPr>
            <a:r>
              <a:rPr lang="en-GB" sz="1200" i="1">
                <a:effectLst/>
                <a:ea typeface="Times New Roman" panose="02020603050405020304" pitchFamily="18" charset="0"/>
              </a:rPr>
              <a:t>Our flagship conference speakers are selected with a commitment to balanced representation of different genders, ethnicities and backgrounds.  For our Awards, while we may not always have detailed information on ethnicity or gender of those who put themselves forward as judges, we aim to make each judging panel as diverse as possible based on the information available.</a:t>
            </a:r>
            <a:endParaRPr lang="en-GB" sz="1200">
              <a:effectLst/>
              <a:ea typeface="Times New Roman" panose="02020603050405020304" pitchFamily="18" charset="0"/>
            </a:endParaRPr>
          </a:p>
          <a:p>
            <a:pPr marL="266700">
              <a:spcAft>
                <a:spcPts val="0"/>
              </a:spcAft>
            </a:pPr>
            <a:r>
              <a:rPr lang="en-GB" sz="1200" i="1">
                <a:effectLst/>
                <a:ea typeface="Times New Roman" panose="02020603050405020304" pitchFamily="18" charset="0"/>
              </a:rPr>
              <a:t> </a:t>
            </a:r>
            <a:endParaRPr lang="en-GB" sz="1200">
              <a:effectLst/>
              <a:ea typeface="Times New Roman" panose="02020603050405020304" pitchFamily="18" charset="0"/>
            </a:endParaRPr>
          </a:p>
          <a:p>
            <a:pPr marL="266700">
              <a:spcAft>
                <a:spcPts val="0"/>
              </a:spcAft>
            </a:pPr>
            <a:r>
              <a:rPr lang="en-GB" sz="1200" i="1">
                <a:effectLst/>
                <a:ea typeface="Times New Roman" panose="02020603050405020304" pitchFamily="18" charset="0"/>
              </a:rPr>
              <a:t>We have also been encouraging our volunteer groups who curate APM event programmes (such as Regional Network and Interest Network conferences) to broaden their usual networks when suggesting speakers, ensuring greater diversity in our speaker line-ups. We will continue to emphasise this practice consistently moving forward.  While we have seen progress, we acknowledge that certain areas, such as evening CPD events led by Volunteer Networks and student events involving Education Ambassadors, may have less diverse representation. However, we plan to monitor the diversity of volunteers involved in these activities over time, to improve representation in these areas.</a:t>
            </a:r>
            <a:endParaRPr lang="en-GB" sz="1200">
              <a:effectLst/>
              <a:ea typeface="Times New Roman" panose="02020603050405020304" pitchFamily="18" charset="0"/>
            </a:endParaRPr>
          </a:p>
          <a:p>
            <a:pPr marL="266700">
              <a:spcAft>
                <a:spcPts val="0"/>
              </a:spcAft>
            </a:pPr>
            <a:r>
              <a:rPr lang="en-GB" sz="1200" i="1">
                <a:effectLst/>
                <a:ea typeface="Times New Roman" panose="02020603050405020304" pitchFamily="18" charset="0"/>
              </a:rPr>
              <a:t> </a:t>
            </a:r>
            <a:endParaRPr lang="en-GB" sz="1200">
              <a:effectLst/>
              <a:ea typeface="Times New Roman" panose="02020603050405020304" pitchFamily="18" charset="0"/>
            </a:endParaRPr>
          </a:p>
          <a:p>
            <a:pPr marL="266700">
              <a:spcAft>
                <a:spcPts val="0"/>
              </a:spcAft>
            </a:pPr>
            <a:r>
              <a:rPr lang="en-GB" sz="1200" i="1">
                <a:effectLst/>
                <a:ea typeface="Times New Roman" panose="02020603050405020304" pitchFamily="18" charset="0"/>
              </a:rPr>
              <a:t>We recognise that there is still room for improvement. Often, the challenge lies in the lack of diversity of the pool of individuals who put themselves forward for a specific activity. This means we need to strengthen our outreach and promotion efforts towards underrepresented groups. We are committed to continually assessing our approach to fostering greater diversity, particularly within our most visible and influential volunteer positions, and we welcome any suggestions to support this process.  Of course, we welcome interest in APM volunteering form all sections of the community.  </a:t>
            </a:r>
            <a:endParaRPr lang="en-GB" sz="1200">
              <a:effectLst/>
              <a:ea typeface="Times New Roman" panose="02020603050405020304" pitchFamily="18" charset="0"/>
            </a:endParaRPr>
          </a:p>
          <a:p>
            <a:endParaRPr lang="en-GB">
              <a:cs typeface="Arial"/>
            </a:endParaRPr>
          </a:p>
        </p:txBody>
      </p:sp>
      <p:sp>
        <p:nvSpPr>
          <p:cNvPr id="5" name="Footer Placeholder 4">
            <a:extLst>
              <a:ext uri="{FF2B5EF4-FFF2-40B4-BE49-F238E27FC236}">
                <a16:creationId xmlns:a16="http://schemas.microsoft.com/office/drawing/2014/main" id="{532836B6-5C68-2518-E67E-612DF1BB80AC}"/>
              </a:ext>
            </a:extLst>
          </p:cNvPr>
          <p:cNvSpPr>
            <a:spLocks noGrp="1"/>
          </p:cNvSpPr>
          <p:nvPr>
            <p:ph type="ftr" sz="quarter" idx="11"/>
          </p:nvPr>
        </p:nvSpPr>
        <p:spPr/>
        <p:txBody>
          <a:bodyPr/>
          <a:lstStyle/>
          <a:p>
            <a:r>
              <a:rPr lang="en-GB"/>
              <a:t>© 2023 Association for Project Management</a:t>
            </a:r>
          </a:p>
        </p:txBody>
      </p:sp>
      <p:sp>
        <p:nvSpPr>
          <p:cNvPr id="6" name="Slide Number Placeholder 5">
            <a:extLst>
              <a:ext uri="{FF2B5EF4-FFF2-40B4-BE49-F238E27FC236}">
                <a16:creationId xmlns:a16="http://schemas.microsoft.com/office/drawing/2014/main" id="{69A04BD6-777E-3FAB-B291-8297343EFCDA}"/>
              </a:ext>
            </a:extLst>
          </p:cNvPr>
          <p:cNvSpPr>
            <a:spLocks noGrp="1"/>
          </p:cNvSpPr>
          <p:nvPr>
            <p:ph type="sldNum" sz="quarter" idx="12"/>
          </p:nvPr>
        </p:nvSpPr>
        <p:spPr/>
        <p:txBody>
          <a:bodyPr/>
          <a:lstStyle/>
          <a:p>
            <a:fld id="{176DB428-E48B-433D-BBAF-AF8684C2FBFB}" type="slidenum">
              <a:rPr lang="en-GB" smtClean="0"/>
              <a:pPr/>
              <a:t>37</a:t>
            </a:fld>
            <a:endParaRPr lang="en-GB"/>
          </a:p>
        </p:txBody>
      </p:sp>
    </p:spTree>
    <p:extLst>
      <p:ext uri="{BB962C8B-B14F-4D97-AF65-F5344CB8AC3E}">
        <p14:creationId xmlns:p14="http://schemas.microsoft.com/office/powerpoint/2010/main" val="774283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56F0-E93A-4B3F-6717-280E33E19DE0}"/>
              </a:ext>
            </a:extLst>
          </p:cNvPr>
          <p:cNvSpPr>
            <a:spLocks noGrp="1"/>
          </p:cNvSpPr>
          <p:nvPr>
            <p:ph type="title"/>
          </p:nvPr>
        </p:nvSpPr>
        <p:spPr/>
        <p:txBody>
          <a:bodyPr/>
          <a:lstStyle/>
          <a:p>
            <a:r>
              <a:rPr lang="en-GB"/>
              <a:t>Members’ written questions</a:t>
            </a:r>
          </a:p>
        </p:txBody>
      </p:sp>
      <p:sp>
        <p:nvSpPr>
          <p:cNvPr id="3" name="Content Placeholder 2">
            <a:extLst>
              <a:ext uri="{FF2B5EF4-FFF2-40B4-BE49-F238E27FC236}">
                <a16:creationId xmlns:a16="http://schemas.microsoft.com/office/drawing/2014/main" id="{E2EF380F-3822-557A-5449-526A67B4B6E3}"/>
              </a:ext>
            </a:extLst>
          </p:cNvPr>
          <p:cNvSpPr>
            <a:spLocks noGrp="1"/>
          </p:cNvSpPr>
          <p:nvPr>
            <p:ph idx="1"/>
          </p:nvPr>
        </p:nvSpPr>
        <p:spPr>
          <a:xfrm>
            <a:off x="468000" y="1158240"/>
            <a:ext cx="11257200" cy="4781760"/>
          </a:xfrm>
        </p:spPr>
        <p:txBody>
          <a:bodyPr vert="horz" lIns="0" tIns="0" rIns="0" bIns="0" rtlCol="0" anchor="t">
            <a:noAutofit/>
          </a:bodyPr>
          <a:lstStyle/>
          <a:p>
            <a:r>
              <a:rPr lang="en-GB" sz="1800" b="1">
                <a:effectLst/>
                <a:latin typeface="Arial" panose="020B0604020202020204" pitchFamily="34" charset="0"/>
                <a:ea typeface="Times New Roman" panose="02020603050405020304" pitchFamily="18" charset="0"/>
              </a:rPr>
              <a:t>Question by Ian Koenig</a:t>
            </a:r>
            <a:endParaRPr lang="en-GB" sz="1800">
              <a:effectLst/>
              <a:latin typeface="Times New Roman" panose="02020603050405020304" pitchFamily="18" charset="0"/>
              <a:ea typeface="Times New Roman" panose="02020603050405020304" pitchFamily="18" charset="0"/>
            </a:endParaRPr>
          </a:p>
          <a:p>
            <a:pPr lvl="0"/>
            <a:r>
              <a:rPr lang="en-US" sz="1800">
                <a:effectLst/>
                <a:latin typeface="Arial" panose="020B0604020202020204" pitchFamily="34" charset="0"/>
                <a:ea typeface="Times New Roman" panose="02020603050405020304" pitchFamily="18" charset="0"/>
              </a:rPr>
              <a:t>The number of student members was excluded from this year’s annual report.  </a:t>
            </a:r>
            <a:r>
              <a:rPr lang="en-GB" sz="1800">
                <a:effectLst/>
                <a:latin typeface="Arial" panose="020B0604020202020204" pitchFamily="34" charset="0"/>
                <a:ea typeface="Times New Roman" panose="02020603050405020304" pitchFamily="18" charset="0"/>
              </a:rPr>
              <a:t>Can you please provide at the AGM.</a:t>
            </a:r>
          </a:p>
          <a:p>
            <a:pPr lvl="0"/>
            <a:r>
              <a:rPr lang="en-GB" sz="1800" u="sng">
                <a:latin typeface="Arial" panose="020B0604020202020204" pitchFamily="34" charset="0"/>
                <a:ea typeface="Times New Roman" panose="02020603050405020304" pitchFamily="18" charset="0"/>
              </a:rPr>
              <a:t>Answer</a:t>
            </a:r>
          </a:p>
          <a:p>
            <a:pPr lvl="0"/>
            <a:endParaRPr lang="en-GB" sz="1800">
              <a:effectLst/>
              <a:latin typeface="Times New Roman" panose="02020603050405020304" pitchFamily="18" charset="0"/>
              <a:ea typeface="Times New Roman" panose="02020603050405020304" pitchFamily="18" charset="0"/>
            </a:endParaRPr>
          </a:p>
          <a:p>
            <a:pPr marL="269875"/>
            <a:r>
              <a:rPr lang="en-GB" sz="1800">
                <a:effectLst/>
                <a:latin typeface="Arial" panose="020B060402020202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endParaRPr lang="en-GB">
              <a:cs typeface="Arial"/>
            </a:endParaRPr>
          </a:p>
        </p:txBody>
      </p:sp>
      <p:sp>
        <p:nvSpPr>
          <p:cNvPr id="5" name="Footer Placeholder 4">
            <a:extLst>
              <a:ext uri="{FF2B5EF4-FFF2-40B4-BE49-F238E27FC236}">
                <a16:creationId xmlns:a16="http://schemas.microsoft.com/office/drawing/2014/main" id="{532836B6-5C68-2518-E67E-612DF1BB80AC}"/>
              </a:ext>
            </a:extLst>
          </p:cNvPr>
          <p:cNvSpPr>
            <a:spLocks noGrp="1"/>
          </p:cNvSpPr>
          <p:nvPr>
            <p:ph type="ftr" sz="quarter" idx="11"/>
          </p:nvPr>
        </p:nvSpPr>
        <p:spPr/>
        <p:txBody>
          <a:bodyPr/>
          <a:lstStyle/>
          <a:p>
            <a:r>
              <a:rPr lang="en-GB"/>
              <a:t>© 2023 Association for Project Management</a:t>
            </a:r>
          </a:p>
        </p:txBody>
      </p:sp>
      <p:sp>
        <p:nvSpPr>
          <p:cNvPr id="6" name="Slide Number Placeholder 5">
            <a:extLst>
              <a:ext uri="{FF2B5EF4-FFF2-40B4-BE49-F238E27FC236}">
                <a16:creationId xmlns:a16="http://schemas.microsoft.com/office/drawing/2014/main" id="{69A04BD6-777E-3FAB-B291-8297343EFCDA}"/>
              </a:ext>
            </a:extLst>
          </p:cNvPr>
          <p:cNvSpPr>
            <a:spLocks noGrp="1"/>
          </p:cNvSpPr>
          <p:nvPr>
            <p:ph type="sldNum" sz="quarter" idx="12"/>
          </p:nvPr>
        </p:nvSpPr>
        <p:spPr/>
        <p:txBody>
          <a:bodyPr/>
          <a:lstStyle/>
          <a:p>
            <a:fld id="{176DB428-E48B-433D-BBAF-AF8684C2FBFB}" type="slidenum">
              <a:rPr lang="en-GB" smtClean="0"/>
              <a:pPr/>
              <a:t>38</a:t>
            </a:fld>
            <a:endParaRPr lang="en-GB"/>
          </a:p>
        </p:txBody>
      </p:sp>
      <p:pic>
        <p:nvPicPr>
          <p:cNvPr id="8" name="Picture 7">
            <a:extLst>
              <a:ext uri="{FF2B5EF4-FFF2-40B4-BE49-F238E27FC236}">
                <a16:creationId xmlns:a16="http://schemas.microsoft.com/office/drawing/2014/main" id="{1B21C418-454A-1F5E-55EA-AF53172C72B4}"/>
              </a:ext>
            </a:extLst>
          </p:cNvPr>
          <p:cNvPicPr>
            <a:picLocks noChangeAspect="1"/>
          </p:cNvPicPr>
          <p:nvPr/>
        </p:nvPicPr>
        <p:blipFill>
          <a:blip r:embed="rId3"/>
          <a:stretch>
            <a:fillRect/>
          </a:stretch>
        </p:blipFill>
        <p:spPr>
          <a:xfrm>
            <a:off x="764851" y="2427300"/>
            <a:ext cx="4762801" cy="3195886"/>
          </a:xfrm>
          <a:prstGeom prst="rect">
            <a:avLst/>
          </a:prstGeom>
        </p:spPr>
      </p:pic>
    </p:spTree>
    <p:extLst>
      <p:ext uri="{BB962C8B-B14F-4D97-AF65-F5344CB8AC3E}">
        <p14:creationId xmlns:p14="http://schemas.microsoft.com/office/powerpoint/2010/main" val="4199290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7FD2-3C37-4630-8520-DA86CC5FE70E}"/>
              </a:ext>
            </a:extLst>
          </p:cNvPr>
          <p:cNvSpPr>
            <a:spLocks noGrp="1"/>
          </p:cNvSpPr>
          <p:nvPr>
            <p:ph type="title"/>
          </p:nvPr>
        </p:nvSpPr>
        <p:spPr/>
        <p:txBody>
          <a:bodyPr/>
          <a:lstStyle/>
          <a:p>
            <a:r>
              <a:rPr lang="en-GB"/>
              <a:t>Final thoughts and closing remarks</a:t>
            </a:r>
          </a:p>
        </p:txBody>
      </p:sp>
      <p:sp>
        <p:nvSpPr>
          <p:cNvPr id="3" name="Footer Placeholder 2">
            <a:extLst>
              <a:ext uri="{FF2B5EF4-FFF2-40B4-BE49-F238E27FC236}">
                <a16:creationId xmlns:a16="http://schemas.microsoft.com/office/drawing/2014/main" id="{89A1D75C-E7D8-4D21-96F5-49DCE8CE8480}"/>
              </a:ext>
            </a:extLst>
          </p:cNvPr>
          <p:cNvSpPr>
            <a:spLocks noGrp="1"/>
          </p:cNvSpPr>
          <p:nvPr>
            <p:ph type="ftr" sz="quarter" idx="11"/>
          </p:nvPr>
        </p:nvSpPr>
        <p:spPr/>
        <p:txBody>
          <a:bodyPr/>
          <a:lstStyle/>
          <a:p>
            <a:r>
              <a:rPr lang="en-GB"/>
              <a:t>© 2023 Association for Project Management</a:t>
            </a:r>
          </a:p>
        </p:txBody>
      </p:sp>
      <p:sp>
        <p:nvSpPr>
          <p:cNvPr id="4" name="Slide Number Placeholder 3">
            <a:extLst>
              <a:ext uri="{FF2B5EF4-FFF2-40B4-BE49-F238E27FC236}">
                <a16:creationId xmlns:a16="http://schemas.microsoft.com/office/drawing/2014/main" id="{D53D9CBA-E6E2-4EEF-B0A4-62B4295F5833}"/>
              </a:ext>
            </a:extLst>
          </p:cNvPr>
          <p:cNvSpPr>
            <a:spLocks noGrp="1"/>
          </p:cNvSpPr>
          <p:nvPr>
            <p:ph type="sldNum" sz="quarter" idx="12"/>
          </p:nvPr>
        </p:nvSpPr>
        <p:spPr/>
        <p:txBody>
          <a:bodyPr/>
          <a:lstStyle/>
          <a:p>
            <a:fld id="{176DB428-E48B-433D-BBAF-AF8684C2FBFB}" type="slidenum">
              <a:rPr lang="en-GB" smtClean="0"/>
              <a:pPr/>
              <a:t>39</a:t>
            </a:fld>
            <a:endParaRPr lang="en-GB"/>
          </a:p>
        </p:txBody>
      </p:sp>
      <p:sp>
        <p:nvSpPr>
          <p:cNvPr id="5" name="TextBox 4">
            <a:extLst>
              <a:ext uri="{FF2B5EF4-FFF2-40B4-BE49-F238E27FC236}">
                <a16:creationId xmlns:a16="http://schemas.microsoft.com/office/drawing/2014/main" id="{3A22D665-AAB1-47A4-9263-3AD6A8368F7D}"/>
              </a:ext>
            </a:extLst>
          </p:cNvPr>
          <p:cNvSpPr txBox="1"/>
          <p:nvPr/>
        </p:nvSpPr>
        <p:spPr>
          <a:xfrm>
            <a:off x="713132" y="4037772"/>
            <a:ext cx="6097656" cy="923330"/>
          </a:xfrm>
          <a:prstGeom prst="rect">
            <a:avLst/>
          </a:prstGeom>
          <a:noFill/>
        </p:spPr>
        <p:txBody>
          <a:bodyPr wrap="square" lIns="91440" tIns="45720" rIns="91440" bIns="45720" anchor="t">
            <a:spAutoFit/>
          </a:bodyPr>
          <a:lstStyle/>
          <a:p>
            <a:r>
              <a:rPr lang="en-GB">
                <a:solidFill>
                  <a:schemeClr val="bg1"/>
                </a:solidFill>
              </a:rPr>
              <a:t>Dr Yvonne Thompson CBE, President</a:t>
            </a:r>
            <a:endParaRPr lang="en-US">
              <a:solidFill>
                <a:schemeClr val="bg1"/>
              </a:solidFill>
            </a:endParaRPr>
          </a:p>
          <a:p>
            <a:endParaRPr lang="en-GB">
              <a:solidFill>
                <a:schemeClr val="bg1"/>
              </a:solidFill>
            </a:endParaRPr>
          </a:p>
          <a:p>
            <a:r>
              <a:rPr lang="en-GB">
                <a:solidFill>
                  <a:schemeClr val="bg1"/>
                </a:solidFill>
              </a:rPr>
              <a:t>Milla Mazilu BEM, Chair </a:t>
            </a:r>
            <a:endParaRPr lang="en-GB">
              <a:solidFill>
                <a:schemeClr val="bg1"/>
              </a:solidFill>
              <a:cs typeface="Arial"/>
            </a:endParaRPr>
          </a:p>
        </p:txBody>
      </p:sp>
    </p:spTree>
    <p:extLst>
      <p:ext uri="{BB962C8B-B14F-4D97-AF65-F5344CB8AC3E}">
        <p14:creationId xmlns:p14="http://schemas.microsoft.com/office/powerpoint/2010/main" val="120266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0A50-C1E2-DB7C-6C62-8E0DBC295D68}"/>
              </a:ext>
            </a:extLst>
          </p:cNvPr>
          <p:cNvSpPr>
            <a:spLocks noGrp="1"/>
          </p:cNvSpPr>
          <p:nvPr>
            <p:ph type="title"/>
          </p:nvPr>
        </p:nvSpPr>
        <p:spPr/>
        <p:txBody>
          <a:bodyPr/>
          <a:lstStyle/>
          <a:p>
            <a:r>
              <a:rPr lang="en-GB"/>
              <a:t>Agenda Item 3</a:t>
            </a:r>
            <a:br>
              <a:rPr lang="en-GB">
                <a:cs typeface="Arial"/>
              </a:rPr>
            </a:br>
            <a:br>
              <a:rPr lang="en-GB"/>
            </a:br>
            <a:r>
              <a:rPr lang="en-GB"/>
              <a:t>Annual Report and Accounts to 31 March 2024</a:t>
            </a:r>
          </a:p>
        </p:txBody>
      </p:sp>
      <p:sp>
        <p:nvSpPr>
          <p:cNvPr id="3" name="Footer Placeholder 2">
            <a:extLst>
              <a:ext uri="{FF2B5EF4-FFF2-40B4-BE49-F238E27FC236}">
                <a16:creationId xmlns:a16="http://schemas.microsoft.com/office/drawing/2014/main" id="{18F32AB5-D33C-9052-BC08-C10D97334820}"/>
              </a:ext>
            </a:extLst>
          </p:cNvPr>
          <p:cNvSpPr>
            <a:spLocks noGrp="1"/>
          </p:cNvSpPr>
          <p:nvPr>
            <p:ph type="ftr" sz="quarter" idx="11"/>
          </p:nvPr>
        </p:nvSpPr>
        <p:spPr/>
        <p:txBody>
          <a:bodyPr/>
          <a:lstStyle/>
          <a:p>
            <a:r>
              <a:rPr lang="en-GB"/>
              <a:t>© 2023 Association for Project Management</a:t>
            </a:r>
          </a:p>
        </p:txBody>
      </p:sp>
      <p:sp>
        <p:nvSpPr>
          <p:cNvPr id="4" name="Slide Number Placeholder 3">
            <a:extLst>
              <a:ext uri="{FF2B5EF4-FFF2-40B4-BE49-F238E27FC236}">
                <a16:creationId xmlns:a16="http://schemas.microsoft.com/office/drawing/2014/main" id="{713E9F88-CDAE-C4D5-2DE8-BFA0E204A252}"/>
              </a:ext>
            </a:extLst>
          </p:cNvPr>
          <p:cNvSpPr>
            <a:spLocks noGrp="1"/>
          </p:cNvSpPr>
          <p:nvPr>
            <p:ph type="sldNum" sz="quarter" idx="12"/>
          </p:nvPr>
        </p:nvSpPr>
        <p:spPr/>
        <p:txBody>
          <a:bodyPr/>
          <a:lstStyle/>
          <a:p>
            <a:fld id="{176DB428-E48B-433D-BBAF-AF8684C2FBFB}" type="slidenum">
              <a:rPr lang="en-GB" smtClean="0"/>
              <a:pPr/>
              <a:t>4</a:t>
            </a:fld>
            <a:endParaRPr lang="en-GB"/>
          </a:p>
        </p:txBody>
      </p:sp>
    </p:spTree>
    <p:extLst>
      <p:ext uri="{BB962C8B-B14F-4D97-AF65-F5344CB8AC3E}">
        <p14:creationId xmlns:p14="http://schemas.microsoft.com/office/powerpoint/2010/main" val="3462979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28F58B-0294-DE6D-E44C-DBBB1E4B3F53}"/>
              </a:ext>
            </a:extLst>
          </p:cNvPr>
          <p:cNvSpPr txBox="1">
            <a:spLocks/>
          </p:cNvSpPr>
          <p:nvPr/>
        </p:nvSpPr>
        <p:spPr>
          <a:xfrm>
            <a:off x="468000" y="1620000"/>
            <a:ext cx="5834418" cy="3009757"/>
          </a:xfrm>
          <a:prstGeom prst="rect">
            <a:avLst/>
          </a:prstGeom>
        </p:spPr>
        <p:txBody>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Thank you.</a:t>
            </a:r>
            <a:br>
              <a:rPr lang="en-GB"/>
            </a:br>
            <a:endParaRPr lang="en-GB"/>
          </a:p>
        </p:txBody>
      </p:sp>
    </p:spTree>
    <p:extLst>
      <p:ext uri="{BB962C8B-B14F-4D97-AF65-F5344CB8AC3E}">
        <p14:creationId xmlns:p14="http://schemas.microsoft.com/office/powerpoint/2010/main" val="161511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CFE0-F942-33A7-83A5-F52E6AA6076F}"/>
              </a:ext>
            </a:extLst>
          </p:cNvPr>
          <p:cNvSpPr>
            <a:spLocks noGrp="1"/>
          </p:cNvSpPr>
          <p:nvPr>
            <p:ph type="ctrTitle"/>
          </p:nvPr>
        </p:nvSpPr>
        <p:spPr/>
        <p:txBody>
          <a:bodyPr/>
          <a:lstStyle/>
          <a:p>
            <a:r>
              <a:rPr lang="en-GB"/>
              <a:t>Reflections from the Chair</a:t>
            </a:r>
          </a:p>
        </p:txBody>
      </p:sp>
      <p:sp>
        <p:nvSpPr>
          <p:cNvPr id="4" name="Date Placeholder 3">
            <a:extLst>
              <a:ext uri="{FF2B5EF4-FFF2-40B4-BE49-F238E27FC236}">
                <a16:creationId xmlns:a16="http://schemas.microsoft.com/office/drawing/2014/main" id="{2E99A44C-408F-D9EC-8B2E-0483701827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1D182"/>
                </a:solidFill>
                <a:effectLst/>
                <a:uLnTx/>
                <a:uFillTx/>
                <a:latin typeface="Arial" panose="020B0604020202020204"/>
                <a:ea typeface="+mn-ea"/>
                <a:cs typeface="+mn-cs"/>
              </a:rPr>
              <a:t>11 November 2024</a:t>
            </a:r>
          </a:p>
        </p:txBody>
      </p:sp>
      <p:sp>
        <p:nvSpPr>
          <p:cNvPr id="3" name="TextBox 2">
            <a:extLst>
              <a:ext uri="{FF2B5EF4-FFF2-40B4-BE49-F238E27FC236}">
                <a16:creationId xmlns:a16="http://schemas.microsoft.com/office/drawing/2014/main" id="{2A3151FA-0030-6524-7DA2-AB7CDEA89A23}"/>
              </a:ext>
            </a:extLst>
          </p:cNvPr>
          <p:cNvSpPr txBox="1"/>
          <p:nvPr/>
        </p:nvSpPr>
        <p:spPr>
          <a:xfrm>
            <a:off x="713132" y="3858184"/>
            <a:ext cx="6097656" cy="369332"/>
          </a:xfrm>
          <a:prstGeom prst="rect">
            <a:avLst/>
          </a:prstGeom>
          <a:noFill/>
        </p:spPr>
        <p:txBody>
          <a:bodyPr wrap="square" lIns="91440" tIns="45720" rIns="91440" bIns="45720" anchor="t">
            <a:spAutoFit/>
          </a:bodyPr>
          <a:lstStyle/>
          <a:p>
            <a:pPr>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Milla Mazilu</a:t>
            </a:r>
            <a:r>
              <a:rPr lang="en-GB">
                <a:solidFill>
                  <a:prstClr val="white"/>
                </a:solidFill>
                <a:latin typeface="Arial" panose="020B0604020202020204"/>
              </a:rPr>
              <a:t> BEM</a:t>
            </a: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 Board Chair</a:t>
            </a:r>
          </a:p>
        </p:txBody>
      </p:sp>
    </p:spTree>
    <p:extLst>
      <p:ext uri="{BB962C8B-B14F-4D97-AF65-F5344CB8AC3E}">
        <p14:creationId xmlns:p14="http://schemas.microsoft.com/office/powerpoint/2010/main" val="47984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76A-6477-0AFF-291A-BF4675C8CBF3}"/>
              </a:ext>
            </a:extLst>
          </p:cNvPr>
          <p:cNvSpPr>
            <a:spLocks noGrp="1"/>
          </p:cNvSpPr>
          <p:nvPr>
            <p:ph type="title"/>
          </p:nvPr>
        </p:nvSpPr>
        <p:spPr/>
        <p:txBody>
          <a:bodyPr/>
          <a:lstStyle/>
          <a:p>
            <a:r>
              <a:rPr lang="en-GB"/>
              <a:t>Milla Mazilu - Reflections on eight years at APM</a:t>
            </a:r>
          </a:p>
        </p:txBody>
      </p:sp>
      <p:sp>
        <p:nvSpPr>
          <p:cNvPr id="3" name="Content Placeholder 2">
            <a:extLst>
              <a:ext uri="{FF2B5EF4-FFF2-40B4-BE49-F238E27FC236}">
                <a16:creationId xmlns:a16="http://schemas.microsoft.com/office/drawing/2014/main" id="{30D748AE-85CC-5770-A3AA-2E26669312E1}"/>
              </a:ext>
            </a:extLst>
          </p:cNvPr>
          <p:cNvSpPr>
            <a:spLocks noGrp="1"/>
          </p:cNvSpPr>
          <p:nvPr>
            <p:ph idx="1"/>
          </p:nvPr>
        </p:nvSpPr>
        <p:spPr>
          <a:xfrm>
            <a:off x="468001" y="1743501"/>
            <a:ext cx="6315572" cy="4320000"/>
          </a:xfrm>
        </p:spPr>
        <p:txBody>
          <a:bodyPr vert="horz" lIns="0" tIns="0" rIns="0" bIns="0" rtlCol="0" anchor="t">
            <a:noAutofit/>
          </a:bodyPr>
          <a:lstStyle/>
          <a:p>
            <a:pPr marL="285750" indent="-285750">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Times New Roman" panose="02020603050405020304" pitchFamily="18" charset="0"/>
              </a:rPr>
              <a:t>APM has grown steadily over eight years. In 2016, we had 23,000 individual members, we now have</a:t>
            </a:r>
            <a:r>
              <a:rPr lang="en-GB" sz="1800" b="0">
                <a:latin typeface="Arial" panose="020B0604020202020204" pitchFamily="34" charset="0"/>
                <a:ea typeface="Calibri" panose="020F0502020204030204" pitchFamily="34" charset="0"/>
                <a:cs typeface="Times New Roman" panose="02020603050405020304" pitchFamily="18" charset="0"/>
              </a:rPr>
              <a:t> over </a:t>
            </a:r>
            <a:r>
              <a:rPr lang="en-GB" sz="1800" b="0">
                <a:effectLst/>
                <a:latin typeface="Arial" panose="020B0604020202020204" pitchFamily="34" charset="0"/>
                <a:ea typeface="Calibri" panose="020F0502020204030204" pitchFamily="34" charset="0"/>
              </a:rPr>
              <a:t>45,000 members.</a:t>
            </a:r>
            <a:endParaRPr lang="en-GB" sz="1800" b="0">
              <a:solidFill>
                <a:schemeClr val="tx1"/>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b="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0">
                <a:latin typeface="Arial" panose="020B0604020202020204" pitchFamily="34" charset="0"/>
                <a:ea typeface="Calibri" panose="020F0502020204030204" pitchFamily="34" charset="0"/>
                <a:cs typeface="Times New Roman" panose="02020603050405020304" pitchFamily="18" charset="0"/>
              </a:rPr>
              <a:t>I</a:t>
            </a:r>
            <a:r>
              <a:rPr lang="en-GB" sz="1800" b="0">
                <a:effectLst/>
                <a:latin typeface="Arial" panose="020B0604020202020204" pitchFamily="34" charset="0"/>
                <a:ea typeface="Calibri" panose="020F0502020204030204" pitchFamily="34" charset="0"/>
                <a:cs typeface="Times New Roman" panose="02020603050405020304" pitchFamily="18" charset="0"/>
              </a:rPr>
              <a:t>ncreased involvement with government, and a renewed international focus, with new networks being created in </a:t>
            </a:r>
            <a:r>
              <a:rPr lang="en-GB" sz="1800" b="0">
                <a:latin typeface="Arial" panose="020B0604020202020204" pitchFamily="34" charset="0"/>
                <a:ea typeface="Calibri" panose="020F0502020204030204" pitchFamily="34" charset="0"/>
                <a:cs typeface="Times New Roman" panose="02020603050405020304" pitchFamily="18" charset="0"/>
              </a:rPr>
              <a:t>t</a:t>
            </a:r>
            <a:r>
              <a:rPr lang="en-GB" sz="1800" b="0">
                <a:effectLst/>
                <a:latin typeface="Arial" panose="020B0604020202020204" pitchFamily="34" charset="0"/>
                <a:ea typeface="Calibri" panose="020F0502020204030204" pitchFamily="34" charset="0"/>
                <a:cs typeface="Times New Roman" panose="02020603050405020304" pitchFamily="18" charset="0"/>
              </a:rPr>
              <a:t>he Middle East and Ireland. </a:t>
            </a:r>
          </a:p>
          <a:p>
            <a:endParaRPr lang="en-GB" sz="1800">
              <a:latin typeface="Arial" panose="020B0604020202020204" pitchFamily="34" charset="0"/>
              <a:ea typeface="Calibri" panose="020F0502020204030204" pitchFamily="34" charset="0"/>
              <a:cs typeface="Times New Roman" panose="02020603050405020304" pitchFamily="18" charset="0"/>
            </a:endParaRPr>
          </a:p>
          <a:p>
            <a:endParaRPr lang="en-GB" sz="1800" b="1">
              <a:effectLst/>
              <a:latin typeface="Arial" panose="020B0604020202020204" pitchFamily="34" charset="0"/>
              <a:ea typeface="Calibri" panose="020F0502020204030204" pitchFamily="34" charset="0"/>
              <a:cs typeface="Times New Roman" panose="02020603050405020304" pitchFamily="18" charset="0"/>
            </a:endParaRPr>
          </a:p>
          <a:p>
            <a:endParaRPr lang="en-GB" sz="1800">
              <a:solidFill>
                <a:schemeClr val="tx1"/>
              </a:solidFill>
              <a:latin typeface="Arial" panose="020B0604020202020204" pitchFamily="34" charset="0"/>
              <a:cs typeface="Times New Roman" panose="02020603050405020304" pitchFamily="18" charset="0"/>
            </a:endParaRPr>
          </a:p>
          <a:p>
            <a:endParaRPr lang="en-GB" b="0">
              <a:solidFill>
                <a:schemeClr val="tx1"/>
              </a:solidFill>
            </a:endParaRPr>
          </a:p>
        </p:txBody>
      </p:sp>
      <p:pic>
        <p:nvPicPr>
          <p:cNvPr id="6" name="Picture 5" descr="A group of people around a table&#10;&#10;Description automatically generated">
            <a:extLst>
              <a:ext uri="{FF2B5EF4-FFF2-40B4-BE49-F238E27FC236}">
                <a16:creationId xmlns:a16="http://schemas.microsoft.com/office/drawing/2014/main" id="{6270F9D6-AA74-EFE2-FFF6-A5F97E59E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386" y="1743500"/>
            <a:ext cx="4583666" cy="3053239"/>
          </a:xfrm>
          <a:prstGeom prst="rect">
            <a:avLst/>
          </a:prstGeom>
        </p:spPr>
      </p:pic>
    </p:spTree>
    <p:extLst>
      <p:ext uri="{BB962C8B-B14F-4D97-AF65-F5344CB8AC3E}">
        <p14:creationId xmlns:p14="http://schemas.microsoft.com/office/powerpoint/2010/main" val="46436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412F-6683-BA32-9A48-A0DD192C65C8}"/>
              </a:ext>
            </a:extLst>
          </p:cNvPr>
          <p:cNvSpPr>
            <a:spLocks noGrp="1"/>
          </p:cNvSpPr>
          <p:nvPr>
            <p:ph type="title"/>
          </p:nvPr>
        </p:nvSpPr>
        <p:spPr/>
        <p:txBody>
          <a:bodyPr/>
          <a:lstStyle/>
          <a:p>
            <a:r>
              <a:rPr lang="en-GB"/>
              <a:t>Chartership</a:t>
            </a:r>
          </a:p>
        </p:txBody>
      </p:sp>
      <p:sp>
        <p:nvSpPr>
          <p:cNvPr id="3" name="Content Placeholder 2">
            <a:extLst>
              <a:ext uri="{FF2B5EF4-FFF2-40B4-BE49-F238E27FC236}">
                <a16:creationId xmlns:a16="http://schemas.microsoft.com/office/drawing/2014/main" id="{72EC4AE9-7338-BCFF-5F53-4B24A8F75842}"/>
              </a:ext>
            </a:extLst>
          </p:cNvPr>
          <p:cNvSpPr>
            <a:spLocks noGrp="1"/>
          </p:cNvSpPr>
          <p:nvPr>
            <p:ph idx="1"/>
          </p:nvPr>
        </p:nvSpPr>
        <p:spPr/>
        <p:txBody>
          <a:bodyPr vert="horz" lIns="0" tIns="0" rIns="0" bIns="0" rtlCol="0" anchor="t">
            <a:noAutofit/>
          </a:bodyPr>
          <a:lstStyle/>
          <a:p>
            <a:pPr marL="285750" indent="-285750">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Times New Roman" panose="02020603050405020304" pitchFamily="18" charset="0"/>
              </a:rPr>
              <a:t>APM was awarded its Royal Charter in 2017 by HM Queen Elizabeth II.</a:t>
            </a:r>
          </a:p>
          <a:p>
            <a:pPr marL="285750" indent="-285750">
              <a:buFont typeface="Arial" panose="020B0604020202020204" pitchFamily="34" charset="0"/>
              <a:buChar char="•"/>
            </a:pPr>
            <a:endParaRPr lang="en-GB" sz="1800" b="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Times New Roman" panose="02020603050405020304" pitchFamily="18" charset="0"/>
              </a:rPr>
              <a:t>The Royal Charter is an internationally recognised mark of quality, and it has provided us with the platform to raise awareness of our skills, improve industry standards and develop our practice for the benefit of all in the profession.</a:t>
            </a:r>
            <a:endParaRPr lang="en-GB" sz="1800" b="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b="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Sans-Serif" panose="020B0604020202020204" pitchFamily="34" charset="0"/>
              <a:buChar char="•"/>
            </a:pPr>
            <a:r>
              <a:rPr lang="en-GB" sz="1800" b="0">
                <a:latin typeface="Arial"/>
                <a:ea typeface="Calibri"/>
                <a:cs typeface="Arial"/>
              </a:rPr>
              <a:t>There are now over 4,000 Chartered Project Professionals (</a:t>
            </a:r>
            <a:r>
              <a:rPr lang="en-GB" sz="1800" b="0" err="1">
                <a:latin typeface="Arial"/>
                <a:ea typeface="Calibri"/>
                <a:cs typeface="Arial"/>
              </a:rPr>
              <a:t>ChPPs</a:t>
            </a:r>
            <a:r>
              <a:rPr lang="en-GB" sz="1800" b="0">
                <a:latin typeface="Arial"/>
                <a:ea typeface="Calibri"/>
                <a:cs typeface="Arial"/>
              </a:rPr>
              <a:t>).</a:t>
            </a:r>
            <a:endParaRPr lang="en-US" sz="1800" b="0">
              <a:latin typeface="Arial"/>
              <a:ea typeface="Calibri"/>
              <a:cs typeface="Arial"/>
            </a:endParaRPr>
          </a:p>
          <a:p>
            <a:pPr marL="285750" indent="-285750">
              <a:buFont typeface="Arial" panose="020B0604020202020204" pitchFamily="34" charset="0"/>
              <a:buChar char="•"/>
            </a:pPr>
            <a:endParaRPr lang="en-GB" sz="1800" b="0">
              <a:latin typeface="Arial" panose="020B0604020202020204" pitchFamily="34" charset="0"/>
              <a:ea typeface="Calibri" panose="020F0502020204030204" pitchFamily="34" charset="0"/>
              <a:cs typeface="Times New Roman" panose="02020603050405020304" pitchFamily="18" charset="0"/>
            </a:endParaRPr>
          </a:p>
          <a:p>
            <a:endParaRPr lang="en-GB" sz="2000" b="1">
              <a:effectLst/>
              <a:latin typeface="Arial" panose="020B0604020202020204" pitchFamily="34" charset="0"/>
              <a:ea typeface="Calibri" panose="020F0502020204030204" pitchFamily="34" charset="0"/>
              <a:cs typeface="Times New Roman" panose="02020603050405020304" pitchFamily="18" charset="0"/>
            </a:endParaRPr>
          </a:p>
          <a:p>
            <a:endParaRPr lang="en-GB"/>
          </a:p>
        </p:txBody>
      </p:sp>
      <p:pic>
        <p:nvPicPr>
          <p:cNvPr id="6" name="Picture 5" descr="A red medal with a piece of paper&#10;&#10;Description automatically generated">
            <a:extLst>
              <a:ext uri="{FF2B5EF4-FFF2-40B4-BE49-F238E27FC236}">
                <a16:creationId xmlns:a16="http://schemas.microsoft.com/office/drawing/2014/main" id="{DFB6D6A8-032F-A9CB-04A2-7A2DE29CF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6664" y="1620000"/>
            <a:ext cx="2539749" cy="3940828"/>
          </a:xfrm>
          <a:prstGeom prst="rect">
            <a:avLst/>
          </a:prstGeom>
        </p:spPr>
      </p:pic>
    </p:spTree>
    <p:extLst>
      <p:ext uri="{BB962C8B-B14F-4D97-AF65-F5344CB8AC3E}">
        <p14:creationId xmlns:p14="http://schemas.microsoft.com/office/powerpoint/2010/main" val="299830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28B9-60D7-7F84-F0C1-521A13AA326D}"/>
              </a:ext>
            </a:extLst>
          </p:cNvPr>
          <p:cNvSpPr>
            <a:spLocks noGrp="1"/>
          </p:cNvSpPr>
          <p:nvPr>
            <p:ph type="title"/>
          </p:nvPr>
        </p:nvSpPr>
        <p:spPr/>
        <p:txBody>
          <a:bodyPr/>
          <a:lstStyle/>
          <a:p>
            <a:r>
              <a:rPr lang="en-GB"/>
              <a:t>APM’s 50</a:t>
            </a:r>
            <a:r>
              <a:rPr lang="en-GB" baseline="30000"/>
              <a:t>th</a:t>
            </a:r>
            <a:r>
              <a:rPr lang="en-GB"/>
              <a:t> anniversary</a:t>
            </a:r>
          </a:p>
        </p:txBody>
      </p:sp>
      <p:sp>
        <p:nvSpPr>
          <p:cNvPr id="3" name="Content Placeholder 2">
            <a:extLst>
              <a:ext uri="{FF2B5EF4-FFF2-40B4-BE49-F238E27FC236}">
                <a16:creationId xmlns:a16="http://schemas.microsoft.com/office/drawing/2014/main" id="{3F7B2957-5AAC-526C-5D4F-FAC9137BA3FA}"/>
              </a:ext>
            </a:extLst>
          </p:cNvPr>
          <p:cNvSpPr>
            <a:spLocks noGrp="1"/>
          </p:cNvSpPr>
          <p:nvPr>
            <p:ph idx="1"/>
          </p:nvPr>
        </p:nvSpPr>
        <p:spPr>
          <a:xfrm>
            <a:off x="468000" y="1620000"/>
            <a:ext cx="5400000" cy="4320000"/>
          </a:xfrm>
        </p:spPr>
        <p:txBody>
          <a:bodyPr vert="horz" lIns="0" tIns="0" rIns="0" bIns="0" rtlCol="0" anchor="t">
            <a:noAutofit/>
          </a:bodyPr>
          <a:lstStyle/>
          <a:p>
            <a:pPr marL="285750" indent="-285750">
              <a:buFont typeface="Arial" panose="020B0604020202020204" pitchFamily="34" charset="0"/>
              <a:buChar char="•"/>
            </a:pPr>
            <a:r>
              <a:rPr lang="en-GB" sz="1800" b="0">
                <a:latin typeface="Arial"/>
                <a:cs typeface="Arial"/>
              </a:rPr>
              <a:t>APM was founded in 1972. </a:t>
            </a:r>
          </a:p>
          <a:p>
            <a:pPr marL="285750" indent="-285750">
              <a:buFont typeface="Arial" panose="020B0604020202020204" pitchFamily="34" charset="0"/>
              <a:buChar char="•"/>
            </a:pPr>
            <a:endParaRPr lang="en-GB" sz="18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a:latin typeface="Arial" panose="020B0604020202020204" pitchFamily="34" charset="0"/>
                <a:cs typeface="Arial" panose="020B0604020202020204" pitchFamily="34" charset="0"/>
              </a:rPr>
              <a:t>We celebrated our 50</a:t>
            </a:r>
            <a:r>
              <a:rPr lang="en-GB" sz="1800" b="0" baseline="30000">
                <a:latin typeface="Arial" panose="020B0604020202020204" pitchFamily="34" charset="0"/>
                <a:cs typeface="Arial" panose="020B0604020202020204" pitchFamily="34" charset="0"/>
              </a:rPr>
              <a:t>th</a:t>
            </a:r>
            <a:r>
              <a:rPr lang="en-GB" sz="1800" b="0">
                <a:latin typeface="Arial" panose="020B0604020202020204" pitchFamily="34" charset="0"/>
                <a:cs typeface="Arial" panose="020B0604020202020204" pitchFamily="34" charset="0"/>
              </a:rPr>
              <a:t> anniversary with a successful marketing campaign that celebrated the impact of projects from the past, present and for the future.</a:t>
            </a:r>
            <a:endParaRPr lang="en-GB"/>
          </a:p>
          <a:p>
            <a:endParaRPr lang="en-GB"/>
          </a:p>
          <a:p>
            <a:endParaRPr lang="en-GB"/>
          </a:p>
        </p:txBody>
      </p:sp>
      <p:sp>
        <p:nvSpPr>
          <p:cNvPr id="9" name="Content Placeholder 2">
            <a:extLst>
              <a:ext uri="{FF2B5EF4-FFF2-40B4-BE49-F238E27FC236}">
                <a16:creationId xmlns:a16="http://schemas.microsoft.com/office/drawing/2014/main" id="{1D1CDE92-DD8A-C5F4-5B89-47CD80098D1B}"/>
              </a:ext>
            </a:extLst>
          </p:cNvPr>
          <p:cNvSpPr txBox="1">
            <a:spLocks/>
          </p:cNvSpPr>
          <p:nvPr/>
        </p:nvSpPr>
        <p:spPr>
          <a:xfrm>
            <a:off x="6323998" y="1620000"/>
            <a:ext cx="5400000" cy="4320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20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2000" kern="1200" spc="-20" baseline="0">
                <a:solidFill>
                  <a:schemeClr val="accent1"/>
                </a:solidFill>
                <a:latin typeface="+mn-lt"/>
                <a:ea typeface="+mn-ea"/>
                <a:cs typeface="+mn-cs"/>
              </a:defRPr>
            </a:lvl2pPr>
            <a:lvl3pPr marL="234000" indent="-234000" algn="l" defTabSz="914400" rtl="0" eaLnBrk="1" latinLnBrk="0" hangingPunct="1">
              <a:lnSpc>
                <a:spcPct val="85000"/>
              </a:lnSpc>
              <a:spcBef>
                <a:spcPts val="0"/>
              </a:spcBef>
              <a:spcAft>
                <a:spcPts val="1800"/>
              </a:spcAft>
              <a:buFont typeface="Arial" panose="020B0604020202020204" pitchFamily="34" charset="0"/>
              <a:buChar char="•"/>
              <a:defRPr sz="20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b="0">
                <a:latin typeface="Arial" panose="020B0604020202020204" pitchFamily="34" charset="0"/>
                <a:cs typeface="Arial" panose="020B0604020202020204" pitchFamily="34" charset="0"/>
              </a:rPr>
              <a:t>Our organisational rebrand was launched at this time, featuring changes to our logo, colour palette, fonts and visual elements. </a:t>
            </a:r>
            <a:r>
              <a:rPr lang="en-GB" sz="1800" b="0">
                <a:latin typeface="Arial" panose="020B0604020202020204" pitchFamily="34" charset="0"/>
                <a:ea typeface="Calibri" panose="020F0502020204030204" pitchFamily="34" charset="0"/>
                <a:cs typeface="Arial" panose="020B0604020202020204" pitchFamily="34" charset="0"/>
              </a:rPr>
              <a:t>We evolved our brand to reflect the organisation we’ve become.</a:t>
            </a:r>
            <a:endParaRPr lang="en-GB" sz="1800" b="0">
              <a:latin typeface="Arial" panose="020B0604020202020204" pitchFamily="34" charset="0"/>
              <a:cs typeface="Arial" panose="020B0604020202020204" pitchFamily="34" charset="0"/>
            </a:endParaRPr>
          </a:p>
          <a:p>
            <a:endParaRPr lang="en-GB"/>
          </a:p>
          <a:p>
            <a:endParaRPr lang="en-GB"/>
          </a:p>
          <a:p>
            <a:endParaRPr lang="en-GB"/>
          </a:p>
        </p:txBody>
      </p:sp>
      <p:pic>
        <p:nvPicPr>
          <p:cNvPr id="8" name="Picture 7" descr="A group of people looking at fireworks&#10;&#10;Description automatically generated">
            <a:extLst>
              <a:ext uri="{FF2B5EF4-FFF2-40B4-BE49-F238E27FC236}">
                <a16:creationId xmlns:a16="http://schemas.microsoft.com/office/drawing/2014/main" id="{0958A8A9-79B1-273E-5373-B8710DB73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18" y="3780000"/>
            <a:ext cx="4320000" cy="2129017"/>
          </a:xfrm>
          <a:prstGeom prst="rect">
            <a:avLst/>
          </a:prstGeom>
        </p:spPr>
      </p:pic>
      <p:pic>
        <p:nvPicPr>
          <p:cNvPr id="11" name="Picture 10" descr="A group of people standing next to a display&#10;&#10;Description automatically generated">
            <a:extLst>
              <a:ext uri="{FF2B5EF4-FFF2-40B4-BE49-F238E27FC236}">
                <a16:creationId xmlns:a16="http://schemas.microsoft.com/office/drawing/2014/main" id="{389ED8B2-DC1B-E886-A705-03BFFA804B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46213" y="3076038"/>
            <a:ext cx="4555569" cy="3313962"/>
          </a:xfrm>
          <a:prstGeom prst="rect">
            <a:avLst/>
          </a:prstGeom>
        </p:spPr>
      </p:pic>
    </p:spTree>
    <p:extLst>
      <p:ext uri="{BB962C8B-B14F-4D97-AF65-F5344CB8AC3E}">
        <p14:creationId xmlns:p14="http://schemas.microsoft.com/office/powerpoint/2010/main" val="110827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4E-61FD-6E84-C88D-CCF09C9DBC87}"/>
              </a:ext>
            </a:extLst>
          </p:cNvPr>
          <p:cNvSpPr>
            <a:spLocks noGrp="1"/>
          </p:cNvSpPr>
          <p:nvPr>
            <p:ph type="title"/>
          </p:nvPr>
        </p:nvSpPr>
        <p:spPr/>
        <p:txBody>
          <a:bodyPr/>
          <a:lstStyle/>
          <a:p>
            <a:r>
              <a:rPr lang="en-GB"/>
              <a:t>An outstanding organisation</a:t>
            </a:r>
          </a:p>
        </p:txBody>
      </p:sp>
      <p:sp>
        <p:nvSpPr>
          <p:cNvPr id="3" name="Content Placeholder 2">
            <a:extLst>
              <a:ext uri="{FF2B5EF4-FFF2-40B4-BE49-F238E27FC236}">
                <a16:creationId xmlns:a16="http://schemas.microsoft.com/office/drawing/2014/main" id="{2895F430-3283-3856-AD56-A1AC7A9A6FA1}"/>
              </a:ext>
            </a:extLst>
          </p:cNvPr>
          <p:cNvSpPr>
            <a:spLocks noGrp="1"/>
          </p:cNvSpPr>
          <p:nvPr>
            <p:ph idx="1"/>
          </p:nvPr>
        </p:nvSpPr>
        <p:spPr>
          <a:xfrm>
            <a:off x="468000" y="1620000"/>
            <a:ext cx="6177349" cy="4320000"/>
          </a:xfrm>
        </p:spPr>
        <p:txBody>
          <a:bodyPr vert="horz" lIns="0" tIns="0" rIns="0" bIns="0" rtlCol="0" anchor="t">
            <a:noAutofit/>
          </a:bodyPr>
          <a:lstStyle/>
          <a:p>
            <a:pPr marL="285750" indent="-285750">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Arial" panose="020B0604020202020204" pitchFamily="34" charset="0"/>
              </a:rPr>
              <a:t>Best Companies has recognised APM as an ‘outstanding’ organisation in recent years, first awarding APM a 1 Star accreditation before moving up to 2 Star in 2023.</a:t>
            </a:r>
          </a:p>
          <a:p>
            <a:pPr marL="285750" indent="-285750">
              <a:buFont typeface="Arial" panose="020B0604020202020204" pitchFamily="34" charset="0"/>
              <a:buChar char="•"/>
            </a:pPr>
            <a:endParaRPr lang="en-GB" sz="18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a:latin typeface="Arial"/>
                <a:cs typeface="Arial"/>
              </a:rPr>
              <a:t>There has been a focus on implementing </a:t>
            </a:r>
            <a:r>
              <a:rPr lang="en-GB" sz="1800" b="0">
                <a:effectLst/>
                <a:latin typeface="Arial"/>
                <a:ea typeface="Calibri"/>
                <a:cs typeface="Arial"/>
              </a:rPr>
              <a:t>diversity, equity, inclusion and belonging initiatives </a:t>
            </a:r>
            <a:r>
              <a:rPr lang="en-GB" sz="1800" b="0">
                <a:latin typeface="Arial"/>
                <a:ea typeface="Calibri"/>
                <a:cs typeface="Arial"/>
              </a:rPr>
              <a:t>throughout the organisation.</a:t>
            </a:r>
          </a:p>
          <a:p>
            <a:pPr marL="285750" indent="-285750">
              <a:buFont typeface="Arial" panose="020B0604020202020204" pitchFamily="34" charset="0"/>
              <a:buChar char="•"/>
            </a:pPr>
            <a:endParaRPr lang="en-GB" sz="1800" b="0">
              <a:latin typeface="Arial" panose="020B0604020202020204" pitchFamily="34" charset="0"/>
              <a:ea typeface="Calibri"/>
              <a:cs typeface="Arial" panose="020B0604020202020204" pitchFamily="34" charset="0"/>
            </a:endParaRPr>
          </a:p>
          <a:p>
            <a:pPr marL="285750" indent="-285750">
              <a:buFont typeface="Arial,Sans-Serif" panose="020B0604020202020204" pitchFamily="34" charset="0"/>
              <a:buChar char="•"/>
            </a:pPr>
            <a:r>
              <a:rPr lang="en-GB" sz="1800" b="0">
                <a:latin typeface="Arial"/>
                <a:ea typeface="Calibri"/>
                <a:cs typeface="Arial"/>
              </a:rPr>
              <a:t>We established the Volunteer Awards in 2017 to recognise the contributions our volunteers make to the success of APM and wider project profession. This forms part of our modernised volunteer offering, </a:t>
            </a:r>
          </a:p>
          <a:p>
            <a:pPr marL="285750" indent="-285750">
              <a:buFont typeface="Arial" panose="020B0604020202020204" pitchFamily="34" charset="0"/>
              <a:buChar char="•"/>
            </a:pPr>
            <a:endParaRPr lang="en-GB" sz="1800" b="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endParaRPr lang="en-GB" b="0">
              <a:latin typeface="Arial" panose="020B0604020202020204" pitchFamily="34" charset="0"/>
              <a:cs typeface="Arial" panose="020B0604020202020204" pitchFamily="34" charset="0"/>
            </a:endParaRPr>
          </a:p>
        </p:txBody>
      </p:sp>
      <p:pic>
        <p:nvPicPr>
          <p:cNvPr id="6" name="Picture 5" descr="A sign with a red circle and stars&#10;&#10;Description automatically generated">
            <a:extLst>
              <a:ext uri="{FF2B5EF4-FFF2-40B4-BE49-F238E27FC236}">
                <a16:creationId xmlns:a16="http://schemas.microsoft.com/office/drawing/2014/main" id="{FD8B5F8F-F8B6-7755-376D-01AF0955A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212" y="464841"/>
            <a:ext cx="1484509" cy="2649991"/>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8DB926D8-93B4-2BB4-17C4-D4F4960D2B48}"/>
              </a:ext>
            </a:extLst>
          </p:cNvPr>
          <p:cNvPicPr>
            <a:picLocks noChangeAspect="1"/>
          </p:cNvPicPr>
          <p:nvPr/>
        </p:nvPicPr>
        <p:blipFill>
          <a:blip r:embed="rId3"/>
          <a:stretch>
            <a:fillRect/>
          </a:stretch>
        </p:blipFill>
        <p:spPr>
          <a:xfrm>
            <a:off x="7591250" y="3257727"/>
            <a:ext cx="4022725" cy="2684991"/>
          </a:xfrm>
          <a:prstGeom prst="rect">
            <a:avLst/>
          </a:prstGeom>
        </p:spPr>
      </p:pic>
    </p:spTree>
    <p:extLst>
      <p:ext uri="{BB962C8B-B14F-4D97-AF65-F5344CB8AC3E}">
        <p14:creationId xmlns:p14="http://schemas.microsoft.com/office/powerpoint/2010/main" val="2812467021"/>
      </p:ext>
    </p:extLst>
  </p:cSld>
  <p:clrMapOvr>
    <a:masterClrMapping/>
  </p:clrMapOvr>
</p:sld>
</file>

<file path=ppt/theme/theme1.xml><?xml version="1.0" encoding="utf-8"?>
<a:theme xmlns:a="http://schemas.openxmlformats.org/drawingml/2006/main" name="Office Theme">
  <a:themeElements>
    <a:clrScheme name="APM">
      <a:dk1>
        <a:sysClr val="windowText" lastClr="000000"/>
      </a:dk1>
      <a:lt1>
        <a:sysClr val="window" lastClr="FFFFFF"/>
      </a:lt1>
      <a:dk2>
        <a:srgbClr val="FBE4D7"/>
      </a:dk2>
      <a:lt2>
        <a:srgbClr val="D2DDD9"/>
      </a:lt2>
      <a:accent1>
        <a:srgbClr val="0A4644"/>
      </a:accent1>
      <a:accent2>
        <a:srgbClr val="BE574A"/>
      </a:accent2>
      <a:accent3>
        <a:srgbClr val="21D182"/>
      </a:accent3>
      <a:accent4>
        <a:srgbClr val="7F7185"/>
      </a:accent4>
      <a:accent5>
        <a:srgbClr val="9D928A"/>
      </a:accent5>
      <a:accent6>
        <a:srgbClr val="DFE0E1"/>
      </a:accent6>
      <a:hlink>
        <a:srgbClr val="0A4644"/>
      </a:hlink>
      <a:folHlink>
        <a:srgbClr val="21D1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t" anchorCtr="0"/>
      <a:lstStyle>
        <a:defPPr algn="l">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PM">
      <a:dk1>
        <a:sysClr val="windowText" lastClr="000000"/>
      </a:dk1>
      <a:lt1>
        <a:sysClr val="window" lastClr="FFFFFF"/>
      </a:lt1>
      <a:dk2>
        <a:srgbClr val="FBE4D7"/>
      </a:dk2>
      <a:lt2>
        <a:srgbClr val="D2DDD9"/>
      </a:lt2>
      <a:accent1>
        <a:srgbClr val="0A4644"/>
      </a:accent1>
      <a:accent2>
        <a:srgbClr val="BE574A"/>
      </a:accent2>
      <a:accent3>
        <a:srgbClr val="21D182"/>
      </a:accent3>
      <a:accent4>
        <a:srgbClr val="7F7185"/>
      </a:accent4>
      <a:accent5>
        <a:srgbClr val="9D928A"/>
      </a:accent5>
      <a:accent6>
        <a:srgbClr val="DFE0E1"/>
      </a:accent6>
      <a:hlink>
        <a:srgbClr val="0A4644"/>
      </a:hlink>
      <a:folHlink>
        <a:srgbClr val="21D1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t" anchorCtr="0"/>
      <a:lstStyle>
        <a:defPPr algn="l">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PM">
      <a:dk1>
        <a:sysClr val="windowText" lastClr="000000"/>
      </a:dk1>
      <a:lt1>
        <a:sysClr val="window" lastClr="FFFFFF"/>
      </a:lt1>
      <a:dk2>
        <a:srgbClr val="FBE4D7"/>
      </a:dk2>
      <a:lt2>
        <a:srgbClr val="D2DDD9"/>
      </a:lt2>
      <a:accent1>
        <a:srgbClr val="0A4644"/>
      </a:accent1>
      <a:accent2>
        <a:srgbClr val="BE574A"/>
      </a:accent2>
      <a:accent3>
        <a:srgbClr val="21D182"/>
      </a:accent3>
      <a:accent4>
        <a:srgbClr val="7F7185"/>
      </a:accent4>
      <a:accent5>
        <a:srgbClr val="9D928A"/>
      </a:accent5>
      <a:accent6>
        <a:srgbClr val="DFE0E1"/>
      </a:accent6>
      <a:hlink>
        <a:srgbClr val="0A4644"/>
      </a:hlink>
      <a:folHlink>
        <a:srgbClr val="21D1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t" anchorCtr="0"/>
      <a:lstStyle>
        <a:defPPr algn="l">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PM">
      <a:dk1>
        <a:sysClr val="windowText" lastClr="000000"/>
      </a:dk1>
      <a:lt1>
        <a:sysClr val="window" lastClr="FFFFFF"/>
      </a:lt1>
      <a:dk2>
        <a:srgbClr val="FBE4D7"/>
      </a:dk2>
      <a:lt2>
        <a:srgbClr val="D2DDD9"/>
      </a:lt2>
      <a:accent1>
        <a:srgbClr val="0A4644"/>
      </a:accent1>
      <a:accent2>
        <a:srgbClr val="BE574A"/>
      </a:accent2>
      <a:accent3>
        <a:srgbClr val="21D182"/>
      </a:accent3>
      <a:accent4>
        <a:srgbClr val="7F7185"/>
      </a:accent4>
      <a:accent5>
        <a:srgbClr val="9D928A"/>
      </a:accent5>
      <a:accent6>
        <a:srgbClr val="DFE0E1"/>
      </a:accent6>
      <a:hlink>
        <a:srgbClr val="0A4644"/>
      </a:hlink>
      <a:folHlink>
        <a:srgbClr val="21D1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t" anchorCtr="0"/>
      <a:lstStyle>
        <a:defPPr algn="l">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PM">
  <a:themeElements>
    <a:clrScheme name="APM">
      <a:dk1>
        <a:sysClr val="windowText" lastClr="000000"/>
      </a:dk1>
      <a:lt1>
        <a:sysClr val="window" lastClr="FFFFFF"/>
      </a:lt1>
      <a:dk2>
        <a:srgbClr val="FBE4D7"/>
      </a:dk2>
      <a:lt2>
        <a:srgbClr val="D2DDD9"/>
      </a:lt2>
      <a:accent1>
        <a:srgbClr val="0A4644"/>
      </a:accent1>
      <a:accent2>
        <a:srgbClr val="BE574A"/>
      </a:accent2>
      <a:accent3>
        <a:srgbClr val="21D182"/>
      </a:accent3>
      <a:accent4>
        <a:srgbClr val="7F7185"/>
      </a:accent4>
      <a:accent5>
        <a:srgbClr val="9D928A"/>
      </a:accent5>
      <a:accent6>
        <a:srgbClr val="DFE0E1"/>
      </a:accent6>
      <a:hlink>
        <a:srgbClr val="0A4644"/>
      </a:hlink>
      <a:folHlink>
        <a:srgbClr val="21D1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t" anchorCtr="0"/>
      <a:lstStyle>
        <a:defPPr algn="l">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smtClean="0">
            <a:solidFill>
              <a:schemeClr val="accent1"/>
            </a:solidFill>
          </a:defRPr>
        </a:defPPr>
      </a:lstStyle>
    </a:txDef>
  </a:objectDefaults>
  <a:extraClrSchemeLst/>
  <a:extLst>
    <a:ext uri="{05A4C25C-085E-4340-85A3-A5531E510DB2}">
      <thm15:themeFamily xmlns:thm15="http://schemas.microsoft.com/office/thememl/2012/main" name="Presentation4" id="{A14ACCEC-9F6C-46F4-979E-96D16E4614E8}" vid="{6C6C326E-90DD-4682-A57E-393B2877AA56}"/>
    </a:ext>
  </a:extLst>
</a:theme>
</file>

<file path=ppt/theme/theme6.xml><?xml version="1.0" encoding="utf-8"?>
<a:theme xmlns:a="http://schemas.openxmlformats.org/drawingml/2006/main" name="Office Theme">
  <a:themeElements>
    <a:clrScheme name="APM">
      <a:dk1>
        <a:sysClr val="windowText" lastClr="000000"/>
      </a:dk1>
      <a:lt1>
        <a:sysClr val="window" lastClr="FFFFFF"/>
      </a:lt1>
      <a:dk2>
        <a:srgbClr val="0A4644"/>
      </a:dk2>
      <a:lt2>
        <a:srgbClr val="2F6260"/>
      </a:lt2>
      <a:accent1>
        <a:srgbClr val="BE574A"/>
      </a:accent1>
      <a:accent2>
        <a:srgbClr val="D2DDD9"/>
      </a:accent2>
      <a:accent3>
        <a:srgbClr val="21D182"/>
      </a:accent3>
      <a:accent4>
        <a:srgbClr val="0A4644"/>
      </a:accent4>
      <a:accent5>
        <a:srgbClr val="7F7185"/>
      </a:accent5>
      <a:accent6>
        <a:srgbClr val="9D928A"/>
      </a:accent6>
      <a:hlink>
        <a:srgbClr val="2F6260"/>
      </a:hlink>
      <a:folHlink>
        <a:srgbClr val="7F71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APM">
      <a:dk1>
        <a:sysClr val="windowText" lastClr="000000"/>
      </a:dk1>
      <a:lt1>
        <a:sysClr val="window" lastClr="FFFFFF"/>
      </a:lt1>
      <a:dk2>
        <a:srgbClr val="0A4644"/>
      </a:dk2>
      <a:lt2>
        <a:srgbClr val="2F6260"/>
      </a:lt2>
      <a:accent1>
        <a:srgbClr val="BE574A"/>
      </a:accent1>
      <a:accent2>
        <a:srgbClr val="D2DDD9"/>
      </a:accent2>
      <a:accent3>
        <a:srgbClr val="21D182"/>
      </a:accent3>
      <a:accent4>
        <a:srgbClr val="0A4644"/>
      </a:accent4>
      <a:accent5>
        <a:srgbClr val="7F7185"/>
      </a:accent5>
      <a:accent6>
        <a:srgbClr val="9D928A"/>
      </a:accent6>
      <a:hlink>
        <a:srgbClr val="2F6260"/>
      </a:hlink>
      <a:folHlink>
        <a:srgbClr val="7F71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B983CAFF404D46A015EA081E5E56E3" ma:contentTypeVersion="17" ma:contentTypeDescription="Create a new document." ma:contentTypeScope="" ma:versionID="5581f3d7261dcb1988a1682819f1a0e9">
  <xsd:schema xmlns:xsd="http://www.w3.org/2001/XMLSchema" xmlns:xs="http://www.w3.org/2001/XMLSchema" xmlns:p="http://schemas.microsoft.com/office/2006/metadata/properties" xmlns:ns2="66aa7852-31d1-464e-9e9d-ede86b2fc6e3" xmlns:ns3="d7594d02-327d-43a7-8c56-21142be43557" targetNamespace="http://schemas.microsoft.com/office/2006/metadata/properties" ma:root="true" ma:fieldsID="31b807c532f783cc1ff69107daf55a35" ns2:_="" ns3:_="">
    <xsd:import namespace="66aa7852-31d1-464e-9e9d-ede86b2fc6e3"/>
    <xsd:import namespace="d7594d02-327d-43a7-8c56-21142be435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aa7852-31d1-464e-9e9d-ede86b2fc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694d93-1cdf-45c7-baeb-ff632dcefb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94d02-327d-43a7-8c56-21142be435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f78a56-7e9e-43da-834a-f0c622a0b46e}" ma:internalName="TaxCatchAll" ma:showField="CatchAllData" ma:web="d7594d02-327d-43a7-8c56-21142be435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594d02-327d-43a7-8c56-21142be43557" xsi:nil="true"/>
    <lcf76f155ced4ddcb4097134ff3c332f xmlns="66aa7852-31d1-464e-9e9d-ede86b2fc6e3">
      <Terms xmlns="http://schemas.microsoft.com/office/infopath/2007/PartnerControls"/>
    </lcf76f155ced4ddcb4097134ff3c332f>
    <SharedWithUsers xmlns="d7594d02-327d-43a7-8c56-21142be43557">
      <UserInfo>
        <DisplayName>Adam Boddison</DisplayName>
        <AccountId>136</AccountId>
        <AccountType/>
      </UserInfo>
      <UserInfo>
        <DisplayName>Emma Shelton</DisplayName>
        <AccountId>13</AccountId>
        <AccountType/>
      </UserInfo>
      <UserInfo>
        <DisplayName>Marcus Pathan</DisplayName>
        <AccountId>130</AccountId>
        <AccountType/>
      </UserInfo>
      <UserInfo>
        <DisplayName>Mike Robinson</DisplayName>
        <AccountId>12</AccountId>
        <AccountType/>
      </UserInfo>
      <UserInfo>
        <DisplayName>Matthew Johnson</DisplayName>
        <AccountId>29</AccountId>
        <AccountType/>
      </UserInfo>
    </SharedWithUsers>
  </documentManagement>
</p:properties>
</file>

<file path=customXml/itemProps1.xml><?xml version="1.0" encoding="utf-8"?>
<ds:datastoreItem xmlns:ds="http://schemas.openxmlformats.org/officeDocument/2006/customXml" ds:itemID="{E79E095D-B82D-435B-ACFB-5C521F385B86}">
  <ds:schemaRefs>
    <ds:schemaRef ds:uri="66aa7852-31d1-464e-9e9d-ede86b2fc6e3"/>
    <ds:schemaRef ds:uri="d7594d02-327d-43a7-8c56-21142be43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A5DAD0-1052-4362-902D-98341CAE3517}">
  <ds:schemaRefs>
    <ds:schemaRef ds:uri="http://schemas.microsoft.com/sharepoint/v3/contenttype/forms"/>
  </ds:schemaRefs>
</ds:datastoreItem>
</file>

<file path=customXml/itemProps3.xml><?xml version="1.0" encoding="utf-8"?>
<ds:datastoreItem xmlns:ds="http://schemas.openxmlformats.org/officeDocument/2006/customXml" ds:itemID="{84C4800E-08A5-4F7F-80CE-5EDDE34D6826}">
  <ds:schemaRefs>
    <ds:schemaRef ds:uri="66aa7852-31d1-464e-9e9d-ede86b2fc6e3"/>
    <ds:schemaRef ds:uri="d7594d02-327d-43a7-8c56-21142be435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40</Slides>
  <Notes>24</Notes>
  <HiddenSlides>0</HiddenSlide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Office Theme</vt:lpstr>
      <vt:lpstr>Office Theme</vt:lpstr>
      <vt:lpstr>Office Theme</vt:lpstr>
      <vt:lpstr>APM</vt:lpstr>
      <vt:lpstr>Welcome to the APM Annual General Meeting 11 November 2024</vt:lpstr>
      <vt:lpstr>Agenda </vt:lpstr>
      <vt:lpstr>Welcome  Agenda Item 1 - President’s address Agenda Item 2 - Approval of 2023 AGM Minutes</vt:lpstr>
      <vt:lpstr>Agenda Item 3  Annual Report and Accounts to 31 March 2024</vt:lpstr>
      <vt:lpstr>Reflections from the Chair</vt:lpstr>
      <vt:lpstr>Milla Mazilu - Reflections on eight years at APM</vt:lpstr>
      <vt:lpstr>Chartership</vt:lpstr>
      <vt:lpstr>APM’s 50th anniversary</vt:lpstr>
      <vt:lpstr>An outstanding organisation</vt:lpstr>
      <vt:lpstr>Events and Awards</vt:lpstr>
      <vt:lpstr>Looking Ahead</vt:lpstr>
      <vt:lpstr>Review of 2023/24 - major achievements</vt:lpstr>
      <vt:lpstr>2023/24 highlights</vt:lpstr>
      <vt:lpstr>2023/24 growth</vt:lpstr>
      <vt:lpstr>Making learning accessible – Changes to ChPP</vt:lpstr>
      <vt:lpstr>Making learning accessible… Changes to the Project Management Qualification</vt:lpstr>
      <vt:lpstr>Why the changes?</vt:lpstr>
      <vt:lpstr>An outstanding professional body </vt:lpstr>
      <vt:lpstr>Collaborating with other organisations</vt:lpstr>
      <vt:lpstr>Engaging with government</vt:lpstr>
      <vt:lpstr>Thank you volunteers</vt:lpstr>
      <vt:lpstr>New-look Members’ Review</vt:lpstr>
      <vt:lpstr>Looking ahead</vt:lpstr>
      <vt:lpstr>2023/24 Financial Report</vt:lpstr>
      <vt:lpstr>Income and Expenditure</vt:lpstr>
      <vt:lpstr>Income</vt:lpstr>
      <vt:lpstr>Expenditure</vt:lpstr>
      <vt:lpstr>Individual Membership</vt:lpstr>
      <vt:lpstr>Balance Sheet</vt:lpstr>
      <vt:lpstr>Armistice Day  Two Minute Silence</vt:lpstr>
      <vt:lpstr>Agenda Item 4 Election results</vt:lpstr>
      <vt:lpstr>APM election results 2024</vt:lpstr>
      <vt:lpstr>APM Election Results 2024</vt:lpstr>
      <vt:lpstr>Agenda Item 5 Members questions</vt:lpstr>
      <vt:lpstr>Members’ written questions</vt:lpstr>
      <vt:lpstr>Members’ written questions</vt:lpstr>
      <vt:lpstr>Members’ written questions</vt:lpstr>
      <vt:lpstr>Members’ written questions</vt:lpstr>
      <vt:lpstr>Final thoughts and closing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36pt Arial Bold</dc:title>
  <dc:creator>Jo Harwood</dc:creator>
  <cp:revision>2</cp:revision>
  <cp:lastPrinted>2024-11-11T09:50:11Z</cp:lastPrinted>
  <dcterms:created xsi:type="dcterms:W3CDTF">2022-07-06T09:10:55Z</dcterms:created>
  <dcterms:modified xsi:type="dcterms:W3CDTF">2024-12-03T10:58:24Z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0x0101007AB983CAFF404D46A015EA081E5E56E3</vt:lpwstr>
  </property>
  <property fmtid="{D5CDD505-2E9C-101B-9397-08002B2CF9AE}" pid="3" name="Document Type">
    <vt:lpwstr/>
  </property>
  <property fmtid="{D5CDD505-2E9C-101B-9397-08002B2CF9AE}" pid="4" name="MediaServiceImageTags">
    <vt:lpwstr/>
  </property>
</Properties>
</file>