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3" r:id="rId5"/>
  </p:sldMasterIdLst>
  <p:notesMasterIdLst>
    <p:notesMasterId r:id="rId79"/>
  </p:notesMasterIdLst>
  <p:sldIdLst>
    <p:sldId id="257" r:id="rId6"/>
    <p:sldId id="520" r:id="rId7"/>
    <p:sldId id="267" r:id="rId8"/>
    <p:sldId id="268" r:id="rId9"/>
    <p:sldId id="277" r:id="rId10"/>
    <p:sldId id="522" r:id="rId11"/>
    <p:sldId id="521" r:id="rId12"/>
    <p:sldId id="515" r:id="rId13"/>
    <p:sldId id="516" r:id="rId14"/>
    <p:sldId id="518" r:id="rId15"/>
    <p:sldId id="517" r:id="rId16"/>
    <p:sldId id="519" r:id="rId17"/>
    <p:sldId id="523" r:id="rId18"/>
    <p:sldId id="524" r:id="rId19"/>
    <p:sldId id="270" r:id="rId20"/>
    <p:sldId id="525" r:id="rId21"/>
    <p:sldId id="261" r:id="rId22"/>
    <p:sldId id="276" r:id="rId23"/>
    <p:sldId id="526" r:id="rId24"/>
    <p:sldId id="289" r:id="rId25"/>
    <p:sldId id="527" r:id="rId26"/>
    <p:sldId id="298" r:id="rId27"/>
    <p:sldId id="528" r:id="rId28"/>
    <p:sldId id="306" r:id="rId29"/>
    <p:sldId id="529" r:id="rId30"/>
    <p:sldId id="314" r:id="rId31"/>
    <p:sldId id="530" r:id="rId32"/>
    <p:sldId id="323" r:id="rId33"/>
    <p:sldId id="531" r:id="rId34"/>
    <p:sldId id="332" r:id="rId35"/>
    <p:sldId id="532" r:id="rId36"/>
    <p:sldId id="341" r:id="rId37"/>
    <p:sldId id="533" r:id="rId38"/>
    <p:sldId id="349" r:id="rId39"/>
    <p:sldId id="534" r:id="rId40"/>
    <p:sldId id="359" r:id="rId41"/>
    <p:sldId id="535" r:id="rId42"/>
    <p:sldId id="367" r:id="rId43"/>
    <p:sldId id="536" r:id="rId44"/>
    <p:sldId id="375" r:id="rId45"/>
    <p:sldId id="537" r:id="rId46"/>
    <p:sldId id="383" r:id="rId47"/>
    <p:sldId id="538" r:id="rId48"/>
    <p:sldId id="391" r:id="rId49"/>
    <p:sldId id="539" r:id="rId50"/>
    <p:sldId id="399" r:id="rId51"/>
    <p:sldId id="540" r:id="rId52"/>
    <p:sldId id="408" r:id="rId53"/>
    <p:sldId id="541" r:id="rId54"/>
    <p:sldId id="416" r:id="rId55"/>
    <p:sldId id="542" r:id="rId56"/>
    <p:sldId id="424" r:id="rId57"/>
    <p:sldId id="543" r:id="rId58"/>
    <p:sldId id="431" r:id="rId59"/>
    <p:sldId id="544" r:id="rId60"/>
    <p:sldId id="439" r:id="rId61"/>
    <p:sldId id="545" r:id="rId62"/>
    <p:sldId id="447" r:id="rId63"/>
    <p:sldId id="546" r:id="rId64"/>
    <p:sldId id="454" r:id="rId65"/>
    <p:sldId id="547" r:id="rId66"/>
    <p:sldId id="462" r:id="rId67"/>
    <p:sldId id="548" r:id="rId68"/>
    <p:sldId id="470" r:id="rId69"/>
    <p:sldId id="549" r:id="rId70"/>
    <p:sldId id="478" r:id="rId71"/>
    <p:sldId id="550" r:id="rId72"/>
    <p:sldId id="486" r:id="rId73"/>
    <p:sldId id="551" r:id="rId74"/>
    <p:sldId id="494" r:id="rId75"/>
    <p:sldId id="552" r:id="rId76"/>
    <p:sldId id="502" r:id="rId77"/>
    <p:sldId id="553" r:id="rId7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0093C55-2BAF-49D2-855B-D93102E915B7}">
          <p14:sldIdLst>
            <p14:sldId id="257"/>
            <p14:sldId id="520"/>
            <p14:sldId id="267"/>
            <p14:sldId id="268"/>
            <p14:sldId id="277"/>
            <p14:sldId id="522"/>
            <p14:sldId id="521"/>
            <p14:sldId id="515"/>
            <p14:sldId id="516"/>
            <p14:sldId id="518"/>
            <p14:sldId id="517"/>
            <p14:sldId id="519"/>
            <p14:sldId id="523"/>
            <p14:sldId id="524"/>
            <p14:sldId id="270"/>
            <p14:sldId id="525"/>
            <p14:sldId id="261"/>
            <p14:sldId id="276"/>
            <p14:sldId id="526"/>
            <p14:sldId id="289"/>
            <p14:sldId id="527"/>
            <p14:sldId id="298"/>
            <p14:sldId id="528"/>
            <p14:sldId id="306"/>
            <p14:sldId id="529"/>
            <p14:sldId id="314"/>
            <p14:sldId id="530"/>
            <p14:sldId id="323"/>
            <p14:sldId id="531"/>
            <p14:sldId id="332"/>
            <p14:sldId id="532"/>
            <p14:sldId id="341"/>
            <p14:sldId id="533"/>
            <p14:sldId id="349"/>
            <p14:sldId id="534"/>
            <p14:sldId id="359"/>
            <p14:sldId id="535"/>
            <p14:sldId id="367"/>
            <p14:sldId id="536"/>
            <p14:sldId id="375"/>
            <p14:sldId id="537"/>
            <p14:sldId id="383"/>
            <p14:sldId id="538"/>
            <p14:sldId id="391"/>
            <p14:sldId id="539"/>
            <p14:sldId id="399"/>
            <p14:sldId id="540"/>
            <p14:sldId id="408"/>
            <p14:sldId id="541"/>
            <p14:sldId id="416"/>
            <p14:sldId id="542"/>
            <p14:sldId id="424"/>
            <p14:sldId id="543"/>
            <p14:sldId id="431"/>
            <p14:sldId id="544"/>
            <p14:sldId id="439"/>
            <p14:sldId id="545"/>
            <p14:sldId id="447"/>
            <p14:sldId id="546"/>
            <p14:sldId id="454"/>
            <p14:sldId id="547"/>
            <p14:sldId id="462"/>
            <p14:sldId id="548"/>
            <p14:sldId id="470"/>
            <p14:sldId id="549"/>
            <p14:sldId id="478"/>
            <p14:sldId id="550"/>
            <p14:sldId id="486"/>
            <p14:sldId id="551"/>
            <p14:sldId id="494"/>
            <p14:sldId id="552"/>
            <p14:sldId id="502"/>
            <p14:sldId id="55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602DB68-36F1-295B-754F-321839F985F6}" name="Emilie Hadjicosta" initials="EH" userId="S::emilie.hadjicosta@apm.org.uk::bbd620ee-bbc9-4a4d-b3b5-192fdf526437" providerId="AD"/>
  <p188:author id="{6D443E7F-5A27-9481-8A7C-156DC16A7224}" name="Charlie Pollard" initials="CP" userId="S::charlie.pollard@apm.org.uk::942b1d71-109c-4741-8b2a-edb47ae8eeb1" providerId="AD"/>
  <p188:author id="{724AF3DA-B6AE-5D7E-651F-85CB162E7668}" name="Emily Thornton" initials="ET" userId="S::emily.thornton@apm.org.uk::915e4d15-75fb-43c5-ba43-74997403c052" providerId="AD"/>
  <p188:author id="{F50961EA-6AF2-6FF0-9F95-FA83160D5E7E}" name="Emily Long" initials="EL" userId="S::emily.long@apm.org.uk::291e5957-30f7-4523-936c-93149850591c"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61E2B8-F7A5-4BA3-84D5-55BECEA1FAEA}" v="1" dt="2026-10-19T08:48:14.3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4" d="100"/>
          <a:sy n="54" d="100"/>
        </p:scale>
        <p:origin x="1781" y="53"/>
      </p:cViewPr>
      <p:guideLst/>
    </p:cSldViewPr>
  </p:slideViewPr>
  <p:notesTextViewPr>
    <p:cViewPr>
      <p:scale>
        <a:sx n="1" d="1"/>
        <a:sy n="1" d="1"/>
      </p:scale>
      <p:origin x="0" y="0"/>
    </p:cViewPr>
  </p:notesTextViewPr>
  <p:sorterViewPr>
    <p:cViewPr>
      <p:scale>
        <a:sx n="70" d="100"/>
        <a:sy n="70" d="100"/>
      </p:scale>
      <p:origin x="0" y="-5499"/>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microsoft.com/office/2015/10/relationships/revisionInfo" Target="revisionInfo.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notesMaster" Target="notesMasters/notesMaster1.xml"/><Relationship Id="rId5" Type="http://schemas.openxmlformats.org/officeDocument/2006/relationships/slideMaster" Target="slideMasters/slideMaster2.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presProps" Target="presProps.xml"/><Relationship Id="rId85"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61" Type="http://schemas.openxmlformats.org/officeDocument/2006/relationships/slide" Target="slides/slide56.xml"/><Relationship Id="rId8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461241-C91C-4DC2-8893-E64C2CA7EAA8}" type="datetimeFigureOut">
              <a:rPr lang="en-GB" smtClean="0"/>
              <a:t>19/10/2026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C77B6F-7B9A-4FA7-8C62-E14D9794C663}" type="slidenum">
              <a:rPr lang="en-GB" smtClean="0"/>
              <a:t>‹#›</a:t>
            </a:fld>
            <a:endParaRPr lang="en-GB"/>
          </a:p>
        </p:txBody>
      </p:sp>
    </p:spTree>
    <p:extLst>
      <p:ext uri="{BB962C8B-B14F-4D97-AF65-F5344CB8AC3E}">
        <p14:creationId xmlns:p14="http://schemas.microsoft.com/office/powerpoint/2010/main" val="1610306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E81E5B-8E11-4822-9518-5E8F236FC746}" type="slidenum">
              <a:rPr kumimoji="0" lang="en-GB" sz="12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592669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4.sv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4.sv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4080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Cover slide_gree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8AF2A8-CF6B-47AD-255C-5EA4610DA7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0" y="857"/>
            <a:ext cx="12200400" cy="6861010"/>
          </a:xfrm>
          <a:prstGeom prst="rect">
            <a:avLst/>
          </a:prstGeom>
        </p:spPr>
      </p:pic>
      <p:sp>
        <p:nvSpPr>
          <p:cNvPr id="2" name="Title 1">
            <a:extLst>
              <a:ext uri="{FF2B5EF4-FFF2-40B4-BE49-F238E27FC236}">
                <a16:creationId xmlns:a16="http://schemas.microsoft.com/office/drawing/2014/main" id="{1CC0D957-70CC-321B-3548-21BD2973A6CE}"/>
              </a:ext>
            </a:extLst>
          </p:cNvPr>
          <p:cNvSpPr>
            <a:spLocks noGrp="1"/>
          </p:cNvSpPr>
          <p:nvPr>
            <p:ph type="ctrTitle"/>
          </p:nvPr>
        </p:nvSpPr>
        <p:spPr>
          <a:xfrm>
            <a:off x="792000" y="2304000"/>
            <a:ext cx="9144000" cy="1152000"/>
          </a:xfrm>
        </p:spPr>
        <p:txBody>
          <a:bodyPr anchor="b" anchorCtr="0"/>
          <a:lstStyle>
            <a:lvl1pPr algn="l">
              <a:lnSpc>
                <a:spcPct val="100000"/>
              </a:lnSpc>
              <a:defRPr sz="3600">
                <a:solidFill>
                  <a:schemeClr val="bg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42D6FED0-C732-EF83-0B8C-7A0B4DE1D02D}"/>
              </a:ext>
            </a:extLst>
          </p:cNvPr>
          <p:cNvSpPr>
            <a:spLocks noGrp="1"/>
          </p:cNvSpPr>
          <p:nvPr>
            <p:ph type="subTitle" idx="1"/>
          </p:nvPr>
        </p:nvSpPr>
        <p:spPr>
          <a:xfrm>
            <a:off x="792000" y="3600000"/>
            <a:ext cx="9144000" cy="365125"/>
          </a:xfrm>
        </p:spPr>
        <p:txBody>
          <a:bodyPr/>
          <a:lstStyle>
            <a:lvl1pPr marL="0" indent="0" algn="l">
              <a:lnSpc>
                <a:spcPct val="100000"/>
              </a:lnSpc>
              <a:spcAft>
                <a:spcPts val="0"/>
              </a:spcAft>
              <a:buNone/>
              <a:defRPr sz="1800" b="0" spc="0" baseline="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9B99817-92FB-4E1F-F090-E09963AB40DB}"/>
              </a:ext>
            </a:extLst>
          </p:cNvPr>
          <p:cNvSpPr>
            <a:spLocks noGrp="1"/>
          </p:cNvSpPr>
          <p:nvPr>
            <p:ph type="dt" sz="half" idx="10"/>
          </p:nvPr>
        </p:nvSpPr>
        <p:spPr>
          <a:xfrm>
            <a:off x="792000" y="4809771"/>
            <a:ext cx="3265778" cy="365125"/>
          </a:xfrm>
          <a:prstGeom prst="rect">
            <a:avLst/>
          </a:prstGeom>
        </p:spPr>
        <p:txBody>
          <a:bodyPr lIns="0" tIns="0" rIns="0" bIns="0" anchor="t" anchorCtr="0"/>
          <a:lstStyle>
            <a:lvl1pPr>
              <a:lnSpc>
                <a:spcPct val="100000"/>
              </a:lnSpc>
              <a:defRPr sz="1400" b="0">
                <a:solidFill>
                  <a:schemeClr val="accent3"/>
                </a:solidFill>
              </a:defRPr>
            </a:lvl1pPr>
          </a:lstStyle>
          <a:p>
            <a:fld id="{35182613-3471-4BFD-8931-B2586231A9C3}" type="datetimeFigureOut">
              <a:rPr lang="en-GB" smtClean="0"/>
              <a:pPr/>
              <a:t>19/10/2026</a:t>
            </a:fld>
            <a:endParaRPr lang="en-GB"/>
          </a:p>
        </p:txBody>
      </p:sp>
      <p:pic>
        <p:nvPicPr>
          <p:cNvPr id="24" name="Graphic 23">
            <a:extLst>
              <a:ext uri="{FF2B5EF4-FFF2-40B4-BE49-F238E27FC236}">
                <a16:creationId xmlns:a16="http://schemas.microsoft.com/office/drawing/2014/main" id="{1BE4DE56-17F4-8D9F-DE65-E5AF193FB92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7200" y="457200"/>
            <a:ext cx="3067050" cy="514350"/>
          </a:xfrm>
          <a:prstGeom prst="rect">
            <a:avLst/>
          </a:prstGeom>
        </p:spPr>
      </p:pic>
    </p:spTree>
    <p:extLst>
      <p:ext uri="{BB962C8B-B14F-4D97-AF65-F5344CB8AC3E}">
        <p14:creationId xmlns:p14="http://schemas.microsoft.com/office/powerpoint/2010/main" val="2471407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Cover slide_whit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142CF24-0638-C3F6-2636-315CF4B862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86840"/>
            <a:ext cx="12192000" cy="5471160"/>
          </a:xfrm>
          <a:prstGeom prst="rect">
            <a:avLst/>
          </a:prstGeom>
        </p:spPr>
      </p:pic>
      <p:pic>
        <p:nvPicPr>
          <p:cNvPr id="9" name="Graphic 8">
            <a:extLst>
              <a:ext uri="{FF2B5EF4-FFF2-40B4-BE49-F238E27FC236}">
                <a16:creationId xmlns:a16="http://schemas.microsoft.com/office/drawing/2014/main" id="{66BE0AAC-63EB-0E63-55B6-81F92092722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57200" y="457200"/>
            <a:ext cx="3067050" cy="514350"/>
          </a:xfrm>
          <a:prstGeom prst="rect">
            <a:avLst/>
          </a:prstGeom>
        </p:spPr>
      </p:pic>
      <p:sp>
        <p:nvSpPr>
          <p:cNvPr id="2" name="Title 1">
            <a:extLst>
              <a:ext uri="{FF2B5EF4-FFF2-40B4-BE49-F238E27FC236}">
                <a16:creationId xmlns:a16="http://schemas.microsoft.com/office/drawing/2014/main" id="{1CC0D957-70CC-321B-3548-21BD2973A6CE}"/>
              </a:ext>
            </a:extLst>
          </p:cNvPr>
          <p:cNvSpPr>
            <a:spLocks noGrp="1"/>
          </p:cNvSpPr>
          <p:nvPr>
            <p:ph type="ctrTitle"/>
          </p:nvPr>
        </p:nvSpPr>
        <p:spPr>
          <a:xfrm>
            <a:off x="792000" y="2304000"/>
            <a:ext cx="9144000" cy="1152000"/>
          </a:xfrm>
        </p:spPr>
        <p:txBody>
          <a:bodyPr anchor="b" anchorCtr="0"/>
          <a:lstStyle>
            <a:lvl1pPr algn="l">
              <a:lnSpc>
                <a:spcPct val="100000"/>
              </a:lnSpc>
              <a:defRPr sz="3600">
                <a:solidFill>
                  <a:schemeClr val="accent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42D6FED0-C732-EF83-0B8C-7A0B4DE1D02D}"/>
              </a:ext>
            </a:extLst>
          </p:cNvPr>
          <p:cNvSpPr>
            <a:spLocks noGrp="1"/>
          </p:cNvSpPr>
          <p:nvPr>
            <p:ph type="subTitle" idx="1"/>
          </p:nvPr>
        </p:nvSpPr>
        <p:spPr>
          <a:xfrm>
            <a:off x="792000" y="3600000"/>
            <a:ext cx="9144000" cy="365125"/>
          </a:xfrm>
        </p:spPr>
        <p:txBody>
          <a:bodyPr/>
          <a:lstStyle>
            <a:lvl1pPr marL="0" indent="0" algn="l">
              <a:lnSpc>
                <a:spcPct val="100000"/>
              </a:lnSpc>
              <a:buNone/>
              <a:defRPr sz="1800" b="0" spc="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9B99817-92FB-4E1F-F090-E09963AB40DB}"/>
              </a:ext>
            </a:extLst>
          </p:cNvPr>
          <p:cNvSpPr>
            <a:spLocks noGrp="1"/>
          </p:cNvSpPr>
          <p:nvPr>
            <p:ph type="dt" sz="half" idx="10"/>
          </p:nvPr>
        </p:nvSpPr>
        <p:spPr>
          <a:xfrm>
            <a:off x="792000" y="4809771"/>
            <a:ext cx="3322222" cy="365125"/>
          </a:xfrm>
          <a:prstGeom prst="rect">
            <a:avLst/>
          </a:prstGeom>
        </p:spPr>
        <p:txBody>
          <a:bodyPr lIns="0" tIns="0" rIns="0" bIns="0" anchor="t" anchorCtr="0"/>
          <a:lstStyle>
            <a:lvl1pPr>
              <a:lnSpc>
                <a:spcPct val="100000"/>
              </a:lnSpc>
              <a:defRPr sz="1400" b="0">
                <a:solidFill>
                  <a:schemeClr val="accent1"/>
                </a:solidFill>
              </a:defRPr>
            </a:lvl1pPr>
          </a:lstStyle>
          <a:p>
            <a:fld id="{35182613-3471-4BFD-8931-B2586231A9C3}" type="datetimeFigureOut">
              <a:rPr lang="en-GB" smtClean="0"/>
              <a:pPr/>
              <a:t>19/10/2026</a:t>
            </a:fld>
            <a:endParaRPr lang="en-GB"/>
          </a:p>
        </p:txBody>
      </p:sp>
    </p:spTree>
    <p:extLst>
      <p:ext uri="{BB962C8B-B14F-4D97-AF65-F5344CB8AC3E}">
        <p14:creationId xmlns:p14="http://schemas.microsoft.com/office/powerpoint/2010/main" val="989191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Cover slide_green +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0D957-70CC-321B-3548-21BD2973A6CE}"/>
              </a:ext>
            </a:extLst>
          </p:cNvPr>
          <p:cNvSpPr>
            <a:spLocks noGrp="1"/>
          </p:cNvSpPr>
          <p:nvPr>
            <p:ph type="ctrTitle"/>
          </p:nvPr>
        </p:nvSpPr>
        <p:spPr>
          <a:xfrm>
            <a:off x="792000" y="2574000"/>
            <a:ext cx="4860000" cy="984929"/>
          </a:xfrm>
        </p:spPr>
        <p:txBody>
          <a:bodyPr anchor="t" anchorCtr="0"/>
          <a:lstStyle>
            <a:lvl1pPr algn="l">
              <a:lnSpc>
                <a:spcPct val="100000"/>
              </a:lnSpc>
              <a:defRPr sz="3600">
                <a:solidFill>
                  <a:schemeClr val="bg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42D6FED0-C732-EF83-0B8C-7A0B4DE1D02D}"/>
              </a:ext>
            </a:extLst>
          </p:cNvPr>
          <p:cNvSpPr>
            <a:spLocks noGrp="1"/>
          </p:cNvSpPr>
          <p:nvPr>
            <p:ph type="subTitle" idx="1"/>
          </p:nvPr>
        </p:nvSpPr>
        <p:spPr>
          <a:xfrm>
            <a:off x="792000" y="3816000"/>
            <a:ext cx="4860000" cy="365125"/>
          </a:xfrm>
        </p:spPr>
        <p:txBody>
          <a:bodyPr/>
          <a:lstStyle>
            <a:lvl1pPr marL="0" indent="0" algn="l">
              <a:lnSpc>
                <a:spcPct val="100000"/>
              </a:lnSpc>
              <a:buNone/>
              <a:defRPr sz="1800" b="0" spc="0" baseline="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9B99817-92FB-4E1F-F090-E09963AB40DB}"/>
              </a:ext>
            </a:extLst>
          </p:cNvPr>
          <p:cNvSpPr>
            <a:spLocks noGrp="1"/>
          </p:cNvSpPr>
          <p:nvPr>
            <p:ph type="dt" sz="half" idx="10"/>
          </p:nvPr>
        </p:nvSpPr>
        <p:spPr>
          <a:xfrm>
            <a:off x="792000" y="6209594"/>
            <a:ext cx="3468978" cy="365125"/>
          </a:xfrm>
          <a:prstGeom prst="rect">
            <a:avLst/>
          </a:prstGeom>
        </p:spPr>
        <p:txBody>
          <a:bodyPr lIns="0" tIns="0" rIns="0" bIns="0" anchor="t" anchorCtr="0"/>
          <a:lstStyle>
            <a:lvl1pPr>
              <a:lnSpc>
                <a:spcPct val="100000"/>
              </a:lnSpc>
              <a:defRPr sz="1400" b="0">
                <a:solidFill>
                  <a:schemeClr val="accent3"/>
                </a:solidFill>
              </a:defRPr>
            </a:lvl1pPr>
          </a:lstStyle>
          <a:p>
            <a:fld id="{35182613-3471-4BFD-8931-B2586231A9C3}" type="datetimeFigureOut">
              <a:rPr lang="en-GB" smtClean="0"/>
              <a:pPr/>
              <a:t>19/10/2026</a:t>
            </a:fld>
            <a:endParaRPr lang="en-GB"/>
          </a:p>
        </p:txBody>
      </p:sp>
      <p:pic>
        <p:nvPicPr>
          <p:cNvPr id="9" name="Graphic 8">
            <a:extLst>
              <a:ext uri="{FF2B5EF4-FFF2-40B4-BE49-F238E27FC236}">
                <a16:creationId xmlns:a16="http://schemas.microsoft.com/office/drawing/2014/main" id="{5C253B67-0B67-9466-5E1C-2726424B7B8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7200" y="457200"/>
            <a:ext cx="3067050" cy="514350"/>
          </a:xfrm>
          <a:prstGeom prst="rect">
            <a:avLst/>
          </a:prstGeom>
        </p:spPr>
      </p:pic>
      <p:pic>
        <p:nvPicPr>
          <p:cNvPr id="11" name="Graphic 10">
            <a:extLst>
              <a:ext uri="{FF2B5EF4-FFF2-40B4-BE49-F238E27FC236}">
                <a16:creationId xmlns:a16="http://schemas.microsoft.com/office/drawing/2014/main" id="{1879619F-0088-0D3B-6F26-3FBFCB8D61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197200" y="2692800"/>
            <a:ext cx="3536421" cy="3708000"/>
          </a:xfrm>
          <a:prstGeom prst="rect">
            <a:avLst/>
          </a:prstGeom>
        </p:spPr>
      </p:pic>
    </p:spTree>
    <p:extLst>
      <p:ext uri="{BB962C8B-B14F-4D97-AF65-F5344CB8AC3E}">
        <p14:creationId xmlns:p14="http://schemas.microsoft.com/office/powerpoint/2010/main" val="840671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ver slide_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D739E41-6930-DB27-A0E6-37CB9367802C}"/>
              </a:ext>
            </a:extLst>
          </p:cNvPr>
          <p:cNvSpPr>
            <a:spLocks noGrp="1"/>
          </p:cNvSpPr>
          <p:nvPr>
            <p:ph type="pic" sz="quarter" idx="11"/>
          </p:nvPr>
        </p:nvSpPr>
        <p:spPr>
          <a:xfrm>
            <a:off x="0" y="0"/>
            <a:ext cx="12192000" cy="6858000"/>
          </a:xfrm>
          <a:solidFill>
            <a:schemeClr val="bg1">
              <a:lumMod val="95000"/>
            </a:schemeClr>
          </a:solidFill>
        </p:spPr>
        <p:txBody>
          <a:bodyPr/>
          <a:lstStyle>
            <a:lvl1pPr>
              <a:defRPr>
                <a:solidFill>
                  <a:schemeClr val="accent1"/>
                </a:solidFill>
              </a:defRPr>
            </a:lvl1pPr>
          </a:lstStyle>
          <a:p>
            <a:r>
              <a:rPr lang="en-US"/>
              <a:t>Click icon to add picture</a:t>
            </a:r>
            <a:endParaRPr lang="en-GB"/>
          </a:p>
        </p:txBody>
      </p:sp>
      <p:pic>
        <p:nvPicPr>
          <p:cNvPr id="7" name="Graphic 6">
            <a:extLst>
              <a:ext uri="{FF2B5EF4-FFF2-40B4-BE49-F238E27FC236}">
                <a16:creationId xmlns:a16="http://schemas.microsoft.com/office/drawing/2014/main" id="{3C3CF3F4-4252-CE66-3CF2-643F583FCB9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7200" y="457200"/>
            <a:ext cx="3067050" cy="514350"/>
          </a:xfrm>
          <a:prstGeom prst="rect">
            <a:avLst/>
          </a:prstGeom>
        </p:spPr>
      </p:pic>
      <p:sp>
        <p:nvSpPr>
          <p:cNvPr id="4" name="Date Placeholder 3">
            <a:extLst>
              <a:ext uri="{FF2B5EF4-FFF2-40B4-BE49-F238E27FC236}">
                <a16:creationId xmlns:a16="http://schemas.microsoft.com/office/drawing/2014/main" id="{69B99817-92FB-4E1F-F090-E09963AB40DB}"/>
              </a:ext>
            </a:extLst>
          </p:cNvPr>
          <p:cNvSpPr>
            <a:spLocks noGrp="1"/>
          </p:cNvSpPr>
          <p:nvPr>
            <p:ph type="dt" sz="half" idx="10"/>
          </p:nvPr>
        </p:nvSpPr>
        <p:spPr>
          <a:xfrm>
            <a:off x="792000" y="6209594"/>
            <a:ext cx="3841511" cy="365125"/>
          </a:xfrm>
          <a:prstGeom prst="rect">
            <a:avLst/>
          </a:prstGeom>
        </p:spPr>
        <p:txBody>
          <a:bodyPr lIns="0" tIns="0" rIns="0" bIns="0" anchor="t" anchorCtr="0"/>
          <a:lstStyle>
            <a:lvl1pPr>
              <a:lnSpc>
                <a:spcPct val="100000"/>
              </a:lnSpc>
              <a:defRPr sz="1400" b="0">
                <a:solidFill>
                  <a:schemeClr val="bg1"/>
                </a:solidFill>
              </a:defRPr>
            </a:lvl1pPr>
          </a:lstStyle>
          <a:p>
            <a:fld id="{35182613-3471-4BFD-8931-B2586231A9C3}" type="datetimeFigureOut">
              <a:rPr lang="en-GB" smtClean="0"/>
              <a:pPr/>
              <a:t>19/10/2026</a:t>
            </a:fld>
            <a:endParaRPr lang="en-GB"/>
          </a:p>
        </p:txBody>
      </p:sp>
      <p:sp>
        <p:nvSpPr>
          <p:cNvPr id="3" name="Subtitle 2">
            <a:extLst>
              <a:ext uri="{FF2B5EF4-FFF2-40B4-BE49-F238E27FC236}">
                <a16:creationId xmlns:a16="http://schemas.microsoft.com/office/drawing/2014/main" id="{42D6FED0-C732-EF83-0B8C-7A0B4DE1D02D}"/>
              </a:ext>
            </a:extLst>
          </p:cNvPr>
          <p:cNvSpPr>
            <a:spLocks noGrp="1"/>
          </p:cNvSpPr>
          <p:nvPr>
            <p:ph type="subTitle" idx="1"/>
          </p:nvPr>
        </p:nvSpPr>
        <p:spPr>
          <a:xfrm>
            <a:off x="792000" y="3816000"/>
            <a:ext cx="4860000" cy="365125"/>
          </a:xfrm>
        </p:spPr>
        <p:txBody>
          <a:bodyPr/>
          <a:lstStyle>
            <a:lvl1pPr marL="0" indent="0" algn="l">
              <a:lnSpc>
                <a:spcPct val="100000"/>
              </a:lnSpc>
              <a:buNone/>
              <a:defRPr sz="1800" b="0" spc="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2" name="Title 1">
            <a:extLst>
              <a:ext uri="{FF2B5EF4-FFF2-40B4-BE49-F238E27FC236}">
                <a16:creationId xmlns:a16="http://schemas.microsoft.com/office/drawing/2014/main" id="{1CC0D957-70CC-321B-3548-21BD2973A6CE}"/>
              </a:ext>
            </a:extLst>
          </p:cNvPr>
          <p:cNvSpPr>
            <a:spLocks noGrp="1"/>
          </p:cNvSpPr>
          <p:nvPr>
            <p:ph type="ctrTitle"/>
          </p:nvPr>
        </p:nvSpPr>
        <p:spPr>
          <a:xfrm>
            <a:off x="792000" y="2574000"/>
            <a:ext cx="4860000" cy="984929"/>
          </a:xfrm>
        </p:spPr>
        <p:txBody>
          <a:bodyPr anchor="t" anchorCtr="0"/>
          <a:lstStyle>
            <a:lvl1pPr algn="l">
              <a:lnSpc>
                <a:spcPct val="100000"/>
              </a:lnSpc>
              <a:defRPr sz="36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8751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ntro">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AF3D4E5-E3CD-B611-B414-1D4B9F98BCBE}"/>
              </a:ext>
            </a:extLst>
          </p:cNvPr>
          <p:cNvSpPr>
            <a:spLocks noGrp="1"/>
          </p:cNvSpPr>
          <p:nvPr>
            <p:ph type="body" sz="quarter" idx="13"/>
          </p:nvPr>
        </p:nvSpPr>
        <p:spPr>
          <a:xfrm>
            <a:off x="792000" y="893763"/>
            <a:ext cx="5307012" cy="5146675"/>
          </a:xfrm>
        </p:spPr>
        <p:txBody>
          <a:bodyPr anchor="ctr" anchorCtr="0"/>
          <a:lstStyle>
            <a:lvl1pPr>
              <a:lnSpc>
                <a:spcPct val="100000"/>
              </a:lnSpc>
              <a:spcAft>
                <a:spcPts val="1100"/>
              </a:spcAft>
              <a:defRPr sz="2200" b="0">
                <a:solidFill>
                  <a:schemeClr val="bg1"/>
                </a:solidFill>
              </a:defRPr>
            </a:lvl1pPr>
            <a:lvl2pPr>
              <a:spcAft>
                <a:spcPts val="0"/>
              </a:spcAft>
              <a:defRPr b="1">
                <a:solidFill>
                  <a:schemeClr val="bg1"/>
                </a:solidFill>
              </a:defRPr>
            </a:lvl2pPr>
          </a:lstStyle>
          <a:p>
            <a:pPr lvl="0"/>
            <a:r>
              <a:rPr lang="en-US"/>
              <a:t>Click to edit Master text styles</a:t>
            </a:r>
          </a:p>
          <a:p>
            <a:pPr lvl="1"/>
            <a:r>
              <a:rPr lang="en-US"/>
              <a:t>Second level</a:t>
            </a:r>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a:xfrm>
            <a:off x="792000" y="6424966"/>
            <a:ext cx="4114800" cy="217486"/>
          </a:xfrm>
        </p:spPr>
        <p:txBody>
          <a:bodyPr/>
          <a:lstStyle>
            <a:lvl1pPr>
              <a:defRPr>
                <a:solidFill>
                  <a:schemeClr val="bg1"/>
                </a:solidFill>
              </a:defRPr>
            </a:lvl1pPr>
          </a:lstStyle>
          <a:p>
            <a:endParaRPr lang="en-GB"/>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lvl1pPr>
              <a:defRPr>
                <a:solidFill>
                  <a:schemeClr val="bg1"/>
                </a:solidFill>
              </a:defRPr>
            </a:lvl1pPr>
          </a:lstStyle>
          <a:p>
            <a:fld id="{ECB97353-7AAC-4FC9-AF98-FE2BBEC112D9}" type="slidenum">
              <a:rPr lang="en-GB" smtClean="0"/>
              <a:pPr/>
              <a:t>‹#›</a:t>
            </a:fld>
            <a:endParaRPr lang="en-GB"/>
          </a:p>
        </p:txBody>
      </p:sp>
    </p:spTree>
    <p:extLst>
      <p:ext uri="{BB962C8B-B14F-4D97-AF65-F5344CB8AC3E}">
        <p14:creationId xmlns:p14="http://schemas.microsoft.com/office/powerpoint/2010/main" val="2523077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vider_green">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907ADFA7-1087-5A01-33BE-2F300C0F517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0"/>
            <a:ext cx="11620500" cy="3419475"/>
          </a:xfrm>
          <a:prstGeom prst="rect">
            <a:avLst/>
          </a:prstGeom>
        </p:spPr>
      </p:pic>
      <p:sp>
        <p:nvSpPr>
          <p:cNvPr id="2" name="Title 1">
            <a:extLst>
              <a:ext uri="{FF2B5EF4-FFF2-40B4-BE49-F238E27FC236}">
                <a16:creationId xmlns:a16="http://schemas.microsoft.com/office/drawing/2014/main" id="{EEE77AD1-05ED-167F-B617-4E23FFB9B5CB}"/>
              </a:ext>
            </a:extLst>
          </p:cNvPr>
          <p:cNvSpPr>
            <a:spLocks noGrp="1"/>
          </p:cNvSpPr>
          <p:nvPr>
            <p:ph type="title"/>
          </p:nvPr>
        </p:nvSpPr>
        <p:spPr>
          <a:xfrm>
            <a:off x="792000" y="2311904"/>
            <a:ext cx="6185766" cy="2095200"/>
          </a:xfrm>
        </p:spPr>
        <p:txBody>
          <a:bodyPr tIns="144000" anchor="ctr" anchorCtr="0"/>
          <a:lstStyle>
            <a:lvl1pPr>
              <a:lnSpc>
                <a:spcPct val="100000"/>
              </a:lnSpc>
              <a:defRPr sz="3600">
                <a:solidFill>
                  <a:schemeClr val="bg1"/>
                </a:solidFill>
              </a:defRPr>
            </a:lvl1pPr>
          </a:lstStyle>
          <a:p>
            <a:r>
              <a:rPr lang="en-US"/>
              <a:t>Click to edit Master title style</a:t>
            </a:r>
            <a:endParaRPr lang="en-GB"/>
          </a:p>
        </p:txBody>
      </p:sp>
      <p:sp>
        <p:nvSpPr>
          <p:cNvPr id="5" name="Footer Placeholder 4">
            <a:extLst>
              <a:ext uri="{FF2B5EF4-FFF2-40B4-BE49-F238E27FC236}">
                <a16:creationId xmlns:a16="http://schemas.microsoft.com/office/drawing/2014/main" id="{4CF4CF9A-2770-08C7-6755-3FC019B4FDF3}"/>
              </a:ext>
            </a:extLst>
          </p:cNvPr>
          <p:cNvSpPr>
            <a:spLocks noGrp="1"/>
          </p:cNvSpPr>
          <p:nvPr>
            <p:ph type="ftr" sz="quarter" idx="11"/>
          </p:nvPr>
        </p:nvSpPr>
        <p:spPr>
          <a:xfrm>
            <a:off x="792000" y="6424966"/>
            <a:ext cx="4114800" cy="217486"/>
          </a:xfrm>
        </p:spPr>
        <p:txBody>
          <a:bodyPr/>
          <a:lstStyle>
            <a:lvl1pPr>
              <a:defRPr>
                <a:solidFill>
                  <a:schemeClr val="bg1"/>
                </a:solidFill>
              </a:defRPr>
            </a:lvl1pPr>
          </a:lstStyle>
          <a:p>
            <a:endParaRPr lang="en-GB"/>
          </a:p>
        </p:txBody>
      </p:sp>
      <p:sp>
        <p:nvSpPr>
          <p:cNvPr id="6" name="Slide Number Placeholder 5">
            <a:extLst>
              <a:ext uri="{FF2B5EF4-FFF2-40B4-BE49-F238E27FC236}">
                <a16:creationId xmlns:a16="http://schemas.microsoft.com/office/drawing/2014/main" id="{63A72671-A297-8072-1238-7825BD6DCA4E}"/>
              </a:ext>
            </a:extLst>
          </p:cNvPr>
          <p:cNvSpPr>
            <a:spLocks noGrp="1"/>
          </p:cNvSpPr>
          <p:nvPr>
            <p:ph type="sldNum" sz="quarter" idx="12"/>
          </p:nvPr>
        </p:nvSpPr>
        <p:spPr/>
        <p:txBody>
          <a:bodyPr/>
          <a:lstStyle>
            <a:lvl1pPr>
              <a:defRPr>
                <a:solidFill>
                  <a:schemeClr val="bg1"/>
                </a:solidFill>
              </a:defRPr>
            </a:lvl1pPr>
          </a:lstStyle>
          <a:p>
            <a:fld id="{ECB97353-7AAC-4FC9-AF98-FE2BBEC112D9}" type="slidenum">
              <a:rPr lang="en-GB" smtClean="0"/>
              <a:pPr/>
              <a:t>‹#›</a:t>
            </a:fld>
            <a:endParaRPr lang="en-GB"/>
          </a:p>
        </p:txBody>
      </p:sp>
    </p:spTree>
    <p:extLst>
      <p:ext uri="{BB962C8B-B14F-4D97-AF65-F5344CB8AC3E}">
        <p14:creationId xmlns:p14="http://schemas.microsoft.com/office/powerpoint/2010/main" val="3260704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Divider_lilac">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631EB021-1ACE-08C7-D49C-85C1B53690F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2109600"/>
            <a:ext cx="10858500" cy="4305300"/>
          </a:xfrm>
          <a:prstGeom prst="rect">
            <a:avLst/>
          </a:prstGeom>
        </p:spPr>
      </p:pic>
      <p:sp>
        <p:nvSpPr>
          <p:cNvPr id="2" name="Title 1">
            <a:extLst>
              <a:ext uri="{FF2B5EF4-FFF2-40B4-BE49-F238E27FC236}">
                <a16:creationId xmlns:a16="http://schemas.microsoft.com/office/drawing/2014/main" id="{EEE77AD1-05ED-167F-B617-4E23FFB9B5CB}"/>
              </a:ext>
            </a:extLst>
          </p:cNvPr>
          <p:cNvSpPr>
            <a:spLocks noGrp="1"/>
          </p:cNvSpPr>
          <p:nvPr>
            <p:ph type="title"/>
          </p:nvPr>
        </p:nvSpPr>
        <p:spPr>
          <a:xfrm>
            <a:off x="792000" y="2311904"/>
            <a:ext cx="6185766" cy="2095200"/>
          </a:xfrm>
        </p:spPr>
        <p:txBody>
          <a:bodyPr tIns="144000" anchor="ctr" anchorCtr="0"/>
          <a:lstStyle>
            <a:lvl1pPr>
              <a:lnSpc>
                <a:spcPct val="100000"/>
              </a:lnSpc>
              <a:defRPr sz="3600">
                <a:solidFill>
                  <a:schemeClr val="bg1"/>
                </a:solidFill>
              </a:defRPr>
            </a:lvl1pPr>
          </a:lstStyle>
          <a:p>
            <a:r>
              <a:rPr lang="en-US"/>
              <a:t>Click to edit Master title style</a:t>
            </a:r>
            <a:endParaRPr lang="en-GB"/>
          </a:p>
        </p:txBody>
      </p:sp>
      <p:sp>
        <p:nvSpPr>
          <p:cNvPr id="5" name="Footer Placeholder 4">
            <a:extLst>
              <a:ext uri="{FF2B5EF4-FFF2-40B4-BE49-F238E27FC236}">
                <a16:creationId xmlns:a16="http://schemas.microsoft.com/office/drawing/2014/main" id="{4CF4CF9A-2770-08C7-6755-3FC019B4FDF3}"/>
              </a:ext>
            </a:extLst>
          </p:cNvPr>
          <p:cNvSpPr>
            <a:spLocks noGrp="1"/>
          </p:cNvSpPr>
          <p:nvPr>
            <p:ph type="ftr" sz="quarter" idx="11"/>
          </p:nvPr>
        </p:nvSpPr>
        <p:spPr>
          <a:xfrm>
            <a:off x="792000" y="6424966"/>
            <a:ext cx="4114800" cy="217486"/>
          </a:xfrm>
        </p:spPr>
        <p:txBody>
          <a:bodyPr/>
          <a:lstStyle>
            <a:lvl1pPr>
              <a:defRPr>
                <a:solidFill>
                  <a:schemeClr val="bg1"/>
                </a:solidFill>
              </a:defRPr>
            </a:lvl1pPr>
          </a:lstStyle>
          <a:p>
            <a:endParaRPr lang="en-GB"/>
          </a:p>
        </p:txBody>
      </p:sp>
      <p:sp>
        <p:nvSpPr>
          <p:cNvPr id="6" name="Slide Number Placeholder 5">
            <a:extLst>
              <a:ext uri="{FF2B5EF4-FFF2-40B4-BE49-F238E27FC236}">
                <a16:creationId xmlns:a16="http://schemas.microsoft.com/office/drawing/2014/main" id="{63A72671-A297-8072-1238-7825BD6DCA4E}"/>
              </a:ext>
            </a:extLst>
          </p:cNvPr>
          <p:cNvSpPr>
            <a:spLocks noGrp="1"/>
          </p:cNvSpPr>
          <p:nvPr>
            <p:ph type="sldNum" sz="quarter" idx="12"/>
          </p:nvPr>
        </p:nvSpPr>
        <p:spPr/>
        <p:txBody>
          <a:bodyPr/>
          <a:lstStyle>
            <a:lvl1pPr>
              <a:defRPr>
                <a:solidFill>
                  <a:schemeClr val="bg1"/>
                </a:solidFill>
              </a:defRPr>
            </a:lvl1pPr>
          </a:lstStyle>
          <a:p>
            <a:fld id="{ECB97353-7AAC-4FC9-AF98-FE2BBEC112D9}" type="slidenum">
              <a:rPr lang="en-GB" smtClean="0"/>
              <a:pPr/>
              <a:t>‹#›</a:t>
            </a:fld>
            <a:endParaRPr lang="en-GB"/>
          </a:p>
        </p:txBody>
      </p:sp>
    </p:spTree>
    <p:extLst>
      <p:ext uri="{BB962C8B-B14F-4D97-AF65-F5344CB8AC3E}">
        <p14:creationId xmlns:p14="http://schemas.microsoft.com/office/powerpoint/2010/main" val="1532239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Divider_rus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8DA15D8A-E355-8DAA-0C4C-D6F61D56857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1767600"/>
            <a:ext cx="11182350" cy="4457700"/>
          </a:xfrm>
          <a:prstGeom prst="rect">
            <a:avLst/>
          </a:prstGeom>
        </p:spPr>
      </p:pic>
      <p:sp>
        <p:nvSpPr>
          <p:cNvPr id="2" name="Title 1">
            <a:extLst>
              <a:ext uri="{FF2B5EF4-FFF2-40B4-BE49-F238E27FC236}">
                <a16:creationId xmlns:a16="http://schemas.microsoft.com/office/drawing/2014/main" id="{EEE77AD1-05ED-167F-B617-4E23FFB9B5CB}"/>
              </a:ext>
            </a:extLst>
          </p:cNvPr>
          <p:cNvSpPr>
            <a:spLocks noGrp="1"/>
          </p:cNvSpPr>
          <p:nvPr>
            <p:ph type="title"/>
          </p:nvPr>
        </p:nvSpPr>
        <p:spPr>
          <a:xfrm>
            <a:off x="792000" y="2311904"/>
            <a:ext cx="6185766" cy="2095200"/>
          </a:xfrm>
        </p:spPr>
        <p:txBody>
          <a:bodyPr tIns="144000" anchor="ctr" anchorCtr="0"/>
          <a:lstStyle>
            <a:lvl1pPr>
              <a:lnSpc>
                <a:spcPct val="100000"/>
              </a:lnSpc>
              <a:defRPr sz="3600">
                <a:solidFill>
                  <a:schemeClr val="bg1"/>
                </a:solidFill>
              </a:defRPr>
            </a:lvl1pPr>
          </a:lstStyle>
          <a:p>
            <a:r>
              <a:rPr lang="en-US"/>
              <a:t>Click to edit Master title style</a:t>
            </a:r>
            <a:endParaRPr lang="en-GB"/>
          </a:p>
        </p:txBody>
      </p:sp>
      <p:sp>
        <p:nvSpPr>
          <p:cNvPr id="5" name="Footer Placeholder 4">
            <a:extLst>
              <a:ext uri="{FF2B5EF4-FFF2-40B4-BE49-F238E27FC236}">
                <a16:creationId xmlns:a16="http://schemas.microsoft.com/office/drawing/2014/main" id="{4CF4CF9A-2770-08C7-6755-3FC019B4FDF3}"/>
              </a:ext>
            </a:extLst>
          </p:cNvPr>
          <p:cNvSpPr>
            <a:spLocks noGrp="1"/>
          </p:cNvSpPr>
          <p:nvPr>
            <p:ph type="ftr" sz="quarter" idx="11"/>
          </p:nvPr>
        </p:nvSpPr>
        <p:spPr>
          <a:xfrm>
            <a:off x="792000" y="6424966"/>
            <a:ext cx="4114800" cy="217486"/>
          </a:xfrm>
        </p:spPr>
        <p:txBody>
          <a:bodyPr/>
          <a:lstStyle>
            <a:lvl1pPr>
              <a:defRPr>
                <a:solidFill>
                  <a:schemeClr val="bg1"/>
                </a:solidFill>
              </a:defRPr>
            </a:lvl1pPr>
          </a:lstStyle>
          <a:p>
            <a:endParaRPr lang="en-GB"/>
          </a:p>
        </p:txBody>
      </p:sp>
      <p:sp>
        <p:nvSpPr>
          <p:cNvPr id="6" name="Slide Number Placeholder 5">
            <a:extLst>
              <a:ext uri="{FF2B5EF4-FFF2-40B4-BE49-F238E27FC236}">
                <a16:creationId xmlns:a16="http://schemas.microsoft.com/office/drawing/2014/main" id="{63A72671-A297-8072-1238-7825BD6DCA4E}"/>
              </a:ext>
            </a:extLst>
          </p:cNvPr>
          <p:cNvSpPr>
            <a:spLocks noGrp="1"/>
          </p:cNvSpPr>
          <p:nvPr>
            <p:ph type="sldNum" sz="quarter" idx="12"/>
          </p:nvPr>
        </p:nvSpPr>
        <p:spPr/>
        <p:txBody>
          <a:bodyPr/>
          <a:lstStyle>
            <a:lvl1pPr>
              <a:defRPr>
                <a:solidFill>
                  <a:schemeClr val="bg1"/>
                </a:solidFill>
              </a:defRPr>
            </a:lvl1pPr>
          </a:lstStyle>
          <a:p>
            <a:fld id="{ECB97353-7AAC-4FC9-AF98-FE2BBEC112D9}" type="slidenum">
              <a:rPr lang="en-GB" smtClean="0"/>
              <a:pPr/>
              <a:t>‹#›</a:t>
            </a:fld>
            <a:endParaRPr lang="en-GB"/>
          </a:p>
        </p:txBody>
      </p:sp>
    </p:spTree>
    <p:extLst>
      <p:ext uri="{BB962C8B-B14F-4D97-AF65-F5344CB8AC3E}">
        <p14:creationId xmlns:p14="http://schemas.microsoft.com/office/powerpoint/2010/main" val="3778117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Divider_stone">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56ED48E1-9E5B-5CE0-8682-C7743ED8CC8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EE77AD1-05ED-167F-B617-4E23FFB9B5CB}"/>
              </a:ext>
            </a:extLst>
          </p:cNvPr>
          <p:cNvSpPr>
            <a:spLocks noGrp="1"/>
          </p:cNvSpPr>
          <p:nvPr>
            <p:ph type="title"/>
          </p:nvPr>
        </p:nvSpPr>
        <p:spPr>
          <a:xfrm>
            <a:off x="792000" y="2311904"/>
            <a:ext cx="6185766" cy="2095200"/>
          </a:xfrm>
        </p:spPr>
        <p:txBody>
          <a:bodyPr tIns="144000" anchor="ctr" anchorCtr="0"/>
          <a:lstStyle>
            <a:lvl1pPr>
              <a:lnSpc>
                <a:spcPct val="100000"/>
              </a:lnSpc>
              <a:defRPr sz="3600">
                <a:solidFill>
                  <a:schemeClr val="bg1"/>
                </a:solidFill>
              </a:defRPr>
            </a:lvl1pPr>
          </a:lstStyle>
          <a:p>
            <a:r>
              <a:rPr lang="en-US"/>
              <a:t>Click to edit Master title style</a:t>
            </a:r>
            <a:endParaRPr lang="en-GB"/>
          </a:p>
        </p:txBody>
      </p:sp>
      <p:sp>
        <p:nvSpPr>
          <p:cNvPr id="5" name="Footer Placeholder 4">
            <a:extLst>
              <a:ext uri="{FF2B5EF4-FFF2-40B4-BE49-F238E27FC236}">
                <a16:creationId xmlns:a16="http://schemas.microsoft.com/office/drawing/2014/main" id="{4CF4CF9A-2770-08C7-6755-3FC019B4FDF3}"/>
              </a:ext>
            </a:extLst>
          </p:cNvPr>
          <p:cNvSpPr>
            <a:spLocks noGrp="1"/>
          </p:cNvSpPr>
          <p:nvPr>
            <p:ph type="ftr" sz="quarter" idx="11"/>
          </p:nvPr>
        </p:nvSpPr>
        <p:spPr>
          <a:xfrm>
            <a:off x="792000" y="6424966"/>
            <a:ext cx="4114800" cy="217486"/>
          </a:xfrm>
        </p:spPr>
        <p:txBody>
          <a:bodyPr/>
          <a:lstStyle>
            <a:lvl1pPr>
              <a:defRPr>
                <a:solidFill>
                  <a:schemeClr val="bg1"/>
                </a:solidFill>
              </a:defRPr>
            </a:lvl1pPr>
          </a:lstStyle>
          <a:p>
            <a:endParaRPr lang="en-GB"/>
          </a:p>
        </p:txBody>
      </p:sp>
      <p:sp>
        <p:nvSpPr>
          <p:cNvPr id="6" name="Slide Number Placeholder 5">
            <a:extLst>
              <a:ext uri="{FF2B5EF4-FFF2-40B4-BE49-F238E27FC236}">
                <a16:creationId xmlns:a16="http://schemas.microsoft.com/office/drawing/2014/main" id="{63A72671-A297-8072-1238-7825BD6DCA4E}"/>
              </a:ext>
            </a:extLst>
          </p:cNvPr>
          <p:cNvSpPr>
            <a:spLocks noGrp="1"/>
          </p:cNvSpPr>
          <p:nvPr>
            <p:ph type="sldNum" sz="quarter" idx="12"/>
          </p:nvPr>
        </p:nvSpPr>
        <p:spPr/>
        <p:txBody>
          <a:bodyPr/>
          <a:lstStyle>
            <a:lvl1pPr>
              <a:defRPr>
                <a:solidFill>
                  <a:schemeClr val="bg1"/>
                </a:solidFill>
              </a:defRPr>
            </a:lvl1pPr>
          </a:lstStyle>
          <a:p>
            <a:fld id="{ECB97353-7AAC-4FC9-AF98-FE2BBEC112D9}" type="slidenum">
              <a:rPr lang="en-GB" smtClean="0"/>
              <a:pPr/>
              <a:t>‹#›</a:t>
            </a:fld>
            <a:endParaRPr lang="en-GB"/>
          </a:p>
        </p:txBody>
      </p:sp>
    </p:spTree>
    <p:extLst>
      <p:ext uri="{BB962C8B-B14F-4D97-AF65-F5344CB8AC3E}">
        <p14:creationId xmlns:p14="http://schemas.microsoft.com/office/powerpoint/2010/main" val="219067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3585F-5167-BC7B-6B58-1F6CB08E2841}"/>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302621E-F4EB-E7CF-34A7-E043B4A7EA9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F66C916-1536-5E2D-80FE-02775A8CC232}"/>
              </a:ext>
            </a:extLst>
          </p:cNvPr>
          <p:cNvSpPr>
            <a:spLocks noGrp="1"/>
          </p:cNvSpPr>
          <p:nvPr>
            <p:ph type="sldNum" sz="quarter" idx="12"/>
          </p:nvPr>
        </p:nvSpPr>
        <p:spPr/>
        <p:txBody>
          <a:bodyPr/>
          <a:lstStyle/>
          <a:p>
            <a:fld id="{ECB97353-7AAC-4FC9-AF98-FE2BBEC112D9}" type="slidenum">
              <a:rPr lang="en-GB" smtClean="0"/>
              <a:pPr/>
              <a:t>‹#›</a:t>
            </a:fld>
            <a:endParaRPr lang="en-GB"/>
          </a:p>
        </p:txBody>
      </p:sp>
      <p:cxnSp>
        <p:nvCxnSpPr>
          <p:cNvPr id="7" name="Straight Connector 6">
            <a:extLst>
              <a:ext uri="{FF2B5EF4-FFF2-40B4-BE49-F238E27FC236}">
                <a16:creationId xmlns:a16="http://schemas.microsoft.com/office/drawing/2014/main" id="{F842F29B-919F-E9C4-12FC-D62DF2B8A6EE}"/>
              </a:ext>
            </a:extLst>
          </p:cNvPr>
          <p:cNvCxnSpPr/>
          <p:nvPr/>
        </p:nvCxnSpPr>
        <p:spPr>
          <a:xfrm>
            <a:off x="468000" y="3168000"/>
            <a:ext cx="0" cy="2448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2A16E0E8-481C-092F-8FA9-87E23A1C3732}"/>
              </a:ext>
            </a:extLst>
          </p:cNvPr>
          <p:cNvSpPr>
            <a:spLocks noGrp="1"/>
          </p:cNvSpPr>
          <p:nvPr>
            <p:ph type="body" sz="quarter" idx="13"/>
          </p:nvPr>
        </p:nvSpPr>
        <p:spPr>
          <a:xfrm>
            <a:off x="604838" y="3106800"/>
            <a:ext cx="3100387" cy="2523751"/>
          </a:xfrm>
        </p:spPr>
        <p:txBody>
          <a:bodyPr/>
          <a:lstStyle>
            <a:lvl1pPr>
              <a:spcAft>
                <a:spcPts val="1500"/>
              </a:spcAft>
              <a:defRPr>
                <a:solidFill>
                  <a:schemeClr val="accent1"/>
                </a:solidFill>
              </a:defRPr>
            </a:lvl1pPr>
            <a:lvl2pPr>
              <a:lnSpc>
                <a:spcPct val="100000"/>
              </a:lnSpc>
              <a:spcAft>
                <a:spcPts val="0"/>
              </a:spcAft>
              <a:defRPr>
                <a:solidFill>
                  <a:schemeClr val="accent1"/>
                </a:solidFill>
              </a:defRPr>
            </a:lvl2pPr>
            <a:lvl3pPr marL="0" indent="0">
              <a:lnSpc>
                <a:spcPct val="100000"/>
              </a:lnSpc>
              <a:spcAft>
                <a:spcPts val="1500"/>
              </a:spcAft>
              <a:buNone/>
              <a:defRPr sz="1400">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0" name="Straight Connector 9">
            <a:extLst>
              <a:ext uri="{FF2B5EF4-FFF2-40B4-BE49-F238E27FC236}">
                <a16:creationId xmlns:a16="http://schemas.microsoft.com/office/drawing/2014/main" id="{89FD031F-C16A-C5A1-E81D-9FE7F169C488}"/>
              </a:ext>
            </a:extLst>
          </p:cNvPr>
          <p:cNvCxnSpPr/>
          <p:nvPr/>
        </p:nvCxnSpPr>
        <p:spPr>
          <a:xfrm>
            <a:off x="4189474" y="3168000"/>
            <a:ext cx="0" cy="2448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390D4433-D069-CCF6-E3A0-1F391EF1C2FF}"/>
              </a:ext>
            </a:extLst>
          </p:cNvPr>
          <p:cNvSpPr>
            <a:spLocks noGrp="1"/>
          </p:cNvSpPr>
          <p:nvPr>
            <p:ph type="body" sz="quarter" idx="14"/>
          </p:nvPr>
        </p:nvSpPr>
        <p:spPr>
          <a:xfrm>
            <a:off x="4326312" y="3106800"/>
            <a:ext cx="3100387" cy="2523751"/>
          </a:xfrm>
        </p:spPr>
        <p:txBody>
          <a:bodyPr/>
          <a:lstStyle>
            <a:lvl1pPr>
              <a:spcAft>
                <a:spcPts val="1500"/>
              </a:spcAft>
              <a:defRPr>
                <a:solidFill>
                  <a:schemeClr val="accent1"/>
                </a:solidFill>
              </a:defRPr>
            </a:lvl1pPr>
            <a:lvl2pPr>
              <a:lnSpc>
                <a:spcPct val="100000"/>
              </a:lnSpc>
              <a:spcAft>
                <a:spcPts val="0"/>
              </a:spcAft>
              <a:defRPr>
                <a:solidFill>
                  <a:schemeClr val="accent1"/>
                </a:solidFill>
              </a:defRPr>
            </a:lvl2pPr>
            <a:lvl3pPr marL="0" indent="0">
              <a:lnSpc>
                <a:spcPct val="100000"/>
              </a:lnSpc>
              <a:spcAft>
                <a:spcPts val="1500"/>
              </a:spcAft>
              <a:buNone/>
              <a:defRPr sz="1400">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2" name="Straight Connector 11">
            <a:extLst>
              <a:ext uri="{FF2B5EF4-FFF2-40B4-BE49-F238E27FC236}">
                <a16:creationId xmlns:a16="http://schemas.microsoft.com/office/drawing/2014/main" id="{56D4F79F-EED7-7B17-5E52-3522B02D58B3}"/>
              </a:ext>
            </a:extLst>
          </p:cNvPr>
          <p:cNvCxnSpPr/>
          <p:nvPr/>
        </p:nvCxnSpPr>
        <p:spPr>
          <a:xfrm>
            <a:off x="7910948" y="3168000"/>
            <a:ext cx="0" cy="2448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Text Placeholder 8">
            <a:extLst>
              <a:ext uri="{FF2B5EF4-FFF2-40B4-BE49-F238E27FC236}">
                <a16:creationId xmlns:a16="http://schemas.microsoft.com/office/drawing/2014/main" id="{0D3DD155-1886-2B04-D192-9DB80D6F4D2C}"/>
              </a:ext>
            </a:extLst>
          </p:cNvPr>
          <p:cNvSpPr>
            <a:spLocks noGrp="1"/>
          </p:cNvSpPr>
          <p:nvPr>
            <p:ph type="body" sz="quarter" idx="15"/>
          </p:nvPr>
        </p:nvSpPr>
        <p:spPr>
          <a:xfrm>
            <a:off x="8047786" y="3106800"/>
            <a:ext cx="3100387" cy="2523751"/>
          </a:xfrm>
        </p:spPr>
        <p:txBody>
          <a:bodyPr/>
          <a:lstStyle>
            <a:lvl1pPr>
              <a:spcAft>
                <a:spcPts val="1500"/>
              </a:spcAft>
              <a:defRPr>
                <a:solidFill>
                  <a:schemeClr val="accent1"/>
                </a:solidFill>
              </a:defRPr>
            </a:lvl1pPr>
            <a:lvl2pPr>
              <a:lnSpc>
                <a:spcPct val="100000"/>
              </a:lnSpc>
              <a:spcAft>
                <a:spcPts val="0"/>
              </a:spcAft>
              <a:defRPr>
                <a:solidFill>
                  <a:schemeClr val="accent1"/>
                </a:solidFill>
              </a:defRPr>
            </a:lvl2pPr>
            <a:lvl3pPr marL="0" indent="0">
              <a:lnSpc>
                <a:spcPct val="100000"/>
              </a:lnSpc>
              <a:spcAft>
                <a:spcPts val="1500"/>
              </a:spcAft>
              <a:buNone/>
              <a:defRPr sz="1400">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858288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Detai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3585F-5167-BC7B-6B58-1F6CB08E2841}"/>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302621E-F4EB-E7CF-34A7-E043B4A7EA9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F66C916-1536-5E2D-80FE-02775A8CC232}"/>
              </a:ext>
            </a:extLst>
          </p:cNvPr>
          <p:cNvSpPr>
            <a:spLocks noGrp="1"/>
          </p:cNvSpPr>
          <p:nvPr>
            <p:ph type="sldNum" sz="quarter" idx="12"/>
          </p:nvPr>
        </p:nvSpPr>
        <p:spPr/>
        <p:txBody>
          <a:bodyPr/>
          <a:lstStyle/>
          <a:p>
            <a:fld id="{ECB97353-7AAC-4FC9-AF98-FE2BBEC112D9}" type="slidenum">
              <a:rPr lang="en-GB" smtClean="0"/>
              <a:pPr/>
              <a:t>‹#›</a:t>
            </a:fld>
            <a:endParaRPr lang="en-GB"/>
          </a:p>
        </p:txBody>
      </p:sp>
      <p:cxnSp>
        <p:nvCxnSpPr>
          <p:cNvPr id="7" name="Straight Connector 6">
            <a:extLst>
              <a:ext uri="{FF2B5EF4-FFF2-40B4-BE49-F238E27FC236}">
                <a16:creationId xmlns:a16="http://schemas.microsoft.com/office/drawing/2014/main" id="{F842F29B-919F-E9C4-12FC-D62DF2B8A6EE}"/>
              </a:ext>
            </a:extLst>
          </p:cNvPr>
          <p:cNvCxnSpPr/>
          <p:nvPr/>
        </p:nvCxnSpPr>
        <p:spPr>
          <a:xfrm>
            <a:off x="468000" y="2152747"/>
            <a:ext cx="0" cy="2448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2A16E0E8-481C-092F-8FA9-87E23A1C3732}"/>
              </a:ext>
            </a:extLst>
          </p:cNvPr>
          <p:cNvSpPr>
            <a:spLocks noGrp="1"/>
          </p:cNvSpPr>
          <p:nvPr>
            <p:ph type="body" sz="quarter" idx="13"/>
          </p:nvPr>
        </p:nvSpPr>
        <p:spPr>
          <a:xfrm>
            <a:off x="604838" y="2104335"/>
            <a:ext cx="3624262" cy="2523751"/>
          </a:xfrm>
        </p:spPr>
        <p:txBody>
          <a:bodyPr/>
          <a:lstStyle>
            <a:lvl1pPr>
              <a:lnSpc>
                <a:spcPct val="100000"/>
              </a:lnSpc>
              <a:spcAft>
                <a:spcPts val="0"/>
              </a:spcAft>
              <a:defRPr>
                <a:solidFill>
                  <a:schemeClr val="accent1"/>
                </a:solidFill>
              </a:defRPr>
            </a:lvl1pPr>
            <a:lvl2pPr>
              <a:lnSpc>
                <a:spcPct val="100000"/>
              </a:lnSpc>
              <a:spcAft>
                <a:spcPts val="2000"/>
              </a:spcAft>
              <a:defRPr>
                <a:solidFill>
                  <a:schemeClr val="accent1"/>
                </a:solidFill>
              </a:defRPr>
            </a:lvl2pPr>
            <a:lvl3pPr>
              <a:lnSpc>
                <a:spcPct val="100000"/>
              </a:lnSpc>
              <a:defRPr sz="1400">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0" name="Straight Connector 9">
            <a:extLst>
              <a:ext uri="{FF2B5EF4-FFF2-40B4-BE49-F238E27FC236}">
                <a16:creationId xmlns:a16="http://schemas.microsoft.com/office/drawing/2014/main" id="{89FD031F-C16A-C5A1-E81D-9FE7F169C488}"/>
              </a:ext>
            </a:extLst>
          </p:cNvPr>
          <p:cNvCxnSpPr/>
          <p:nvPr/>
        </p:nvCxnSpPr>
        <p:spPr>
          <a:xfrm>
            <a:off x="5150939" y="2152747"/>
            <a:ext cx="0" cy="2448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390D4433-D069-CCF6-E3A0-1F391EF1C2FF}"/>
              </a:ext>
            </a:extLst>
          </p:cNvPr>
          <p:cNvSpPr>
            <a:spLocks noGrp="1"/>
          </p:cNvSpPr>
          <p:nvPr>
            <p:ph type="body" sz="quarter" idx="14"/>
          </p:nvPr>
        </p:nvSpPr>
        <p:spPr>
          <a:xfrm>
            <a:off x="5287777" y="2104335"/>
            <a:ext cx="3100387" cy="2523751"/>
          </a:xfrm>
        </p:spPr>
        <p:txBody>
          <a:bodyPr/>
          <a:lstStyle>
            <a:lvl1pPr>
              <a:lnSpc>
                <a:spcPct val="100000"/>
              </a:lnSpc>
              <a:spcAft>
                <a:spcPts val="0"/>
              </a:spcAft>
              <a:defRPr>
                <a:solidFill>
                  <a:schemeClr val="accent1"/>
                </a:solidFill>
              </a:defRPr>
            </a:lvl1pPr>
            <a:lvl2pPr>
              <a:lnSpc>
                <a:spcPct val="100000"/>
              </a:lnSpc>
              <a:spcAft>
                <a:spcPts val="2000"/>
              </a:spcAft>
              <a:defRPr>
                <a:solidFill>
                  <a:schemeClr val="accent1"/>
                </a:solidFill>
              </a:defRPr>
            </a:lvl2pPr>
            <a:lvl3pPr marL="126000" indent="-126000">
              <a:lnSpc>
                <a:spcPct val="100000"/>
              </a:lnSpc>
              <a:spcAft>
                <a:spcPts val="0"/>
              </a:spcAft>
              <a:defRPr sz="1400">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794968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51DE1-6C3F-331B-E10C-AB642C6C1DD5}"/>
              </a:ext>
            </a:extLst>
          </p:cNvPr>
          <p:cNvSpPr>
            <a:spLocks noGrp="1"/>
          </p:cNvSpPr>
          <p:nvPr>
            <p:ph type="title"/>
          </p:nvPr>
        </p:nvSpPr>
        <p:spPr>
          <a:xfrm>
            <a:off x="468000" y="468000"/>
            <a:ext cx="11257200" cy="36000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ACD397-E574-5474-ABD2-D6798B51E95F}"/>
              </a:ext>
            </a:extLst>
          </p:cNvPr>
          <p:cNvSpPr>
            <a:spLocks noGrp="1"/>
          </p:cNvSpPr>
          <p:nvPr>
            <p:ph idx="1"/>
          </p:nvPr>
        </p:nvSpPr>
        <p:spPr>
          <a:xfrm>
            <a:off x="468000" y="1620000"/>
            <a:ext cx="11257200" cy="43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p>
            <a:fld id="{ECB97353-7AAC-4FC9-AF98-FE2BBEC112D9}" type="slidenum">
              <a:rPr lang="en-GB" smtClean="0"/>
              <a:pPr/>
              <a:t>‹#›</a:t>
            </a:fld>
            <a:endParaRPr lang="en-GB"/>
          </a:p>
        </p:txBody>
      </p:sp>
      <p:sp>
        <p:nvSpPr>
          <p:cNvPr id="8" name="Text Placeholder 7">
            <a:extLst>
              <a:ext uri="{FF2B5EF4-FFF2-40B4-BE49-F238E27FC236}">
                <a16:creationId xmlns:a16="http://schemas.microsoft.com/office/drawing/2014/main" id="{D8F7C3DF-C6F2-3DCC-6C4D-A8B32B870DA1}"/>
              </a:ext>
            </a:extLst>
          </p:cNvPr>
          <p:cNvSpPr>
            <a:spLocks noGrp="1"/>
          </p:cNvSpPr>
          <p:nvPr>
            <p:ph type="body" sz="quarter" idx="13"/>
          </p:nvPr>
        </p:nvSpPr>
        <p:spPr>
          <a:xfrm>
            <a:off x="468000" y="794499"/>
            <a:ext cx="11257200" cy="360000"/>
          </a:xfrm>
        </p:spPr>
        <p:txBody>
          <a:bodyPr/>
          <a:lstStyle>
            <a:lvl1pPr>
              <a:defRPr b="0" spc="0" baseline="0"/>
            </a:lvl1pPr>
          </a:lstStyle>
          <a:p>
            <a:pPr lvl="0"/>
            <a:r>
              <a:rPr lang="en-US"/>
              <a:t>Click to edit Master text styles</a:t>
            </a:r>
          </a:p>
        </p:txBody>
      </p:sp>
    </p:spTree>
    <p:extLst>
      <p:ext uri="{BB962C8B-B14F-4D97-AF65-F5344CB8AC3E}">
        <p14:creationId xmlns:p14="http://schemas.microsoft.com/office/powerpoint/2010/main" val="1813073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Large Bullet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51DE1-6C3F-331B-E10C-AB642C6C1DD5}"/>
              </a:ext>
            </a:extLst>
          </p:cNvPr>
          <p:cNvSpPr>
            <a:spLocks noGrp="1"/>
          </p:cNvSpPr>
          <p:nvPr>
            <p:ph type="title"/>
          </p:nvPr>
        </p:nvSpPr>
        <p:spPr>
          <a:xfrm>
            <a:off x="468000" y="468000"/>
            <a:ext cx="11257200" cy="36000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ACD397-E574-5474-ABD2-D6798B51E95F}"/>
              </a:ext>
            </a:extLst>
          </p:cNvPr>
          <p:cNvSpPr>
            <a:spLocks noGrp="1"/>
          </p:cNvSpPr>
          <p:nvPr>
            <p:ph idx="1"/>
          </p:nvPr>
        </p:nvSpPr>
        <p:spPr>
          <a:xfrm>
            <a:off x="468000" y="1620000"/>
            <a:ext cx="7517777" cy="4320000"/>
          </a:xfrm>
        </p:spPr>
        <p:txBody>
          <a:bodyPr/>
          <a:lstStyle>
            <a:lvl1pPr>
              <a:defRPr sz="2000"/>
            </a:lvl1pPr>
            <a:lvl2pPr>
              <a:defRPr sz="2000"/>
            </a:lvl2pPr>
            <a:lvl3pPr>
              <a:lnSpc>
                <a:spcPct val="85000"/>
              </a:lnSpc>
              <a:spcAft>
                <a:spcPts val="1800"/>
              </a:spcAft>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p>
            <a:fld id="{ECB97353-7AAC-4FC9-AF98-FE2BBEC112D9}" type="slidenum">
              <a:rPr lang="en-GB" smtClean="0"/>
              <a:pPr/>
              <a:t>‹#›</a:t>
            </a:fld>
            <a:endParaRPr lang="en-GB"/>
          </a:p>
        </p:txBody>
      </p:sp>
      <p:sp>
        <p:nvSpPr>
          <p:cNvPr id="8" name="Text Placeholder 7">
            <a:extLst>
              <a:ext uri="{FF2B5EF4-FFF2-40B4-BE49-F238E27FC236}">
                <a16:creationId xmlns:a16="http://schemas.microsoft.com/office/drawing/2014/main" id="{D8F7C3DF-C6F2-3DCC-6C4D-A8B32B870DA1}"/>
              </a:ext>
            </a:extLst>
          </p:cNvPr>
          <p:cNvSpPr>
            <a:spLocks noGrp="1"/>
          </p:cNvSpPr>
          <p:nvPr>
            <p:ph type="body" sz="quarter" idx="13"/>
          </p:nvPr>
        </p:nvSpPr>
        <p:spPr>
          <a:xfrm>
            <a:off x="468000" y="794499"/>
            <a:ext cx="11257200" cy="360000"/>
          </a:xfrm>
        </p:spPr>
        <p:txBody>
          <a:bodyPr/>
          <a:lstStyle>
            <a:lvl1pPr>
              <a:defRPr b="0" spc="0" baseline="0"/>
            </a:lvl1pPr>
          </a:lstStyle>
          <a:p>
            <a:pPr lvl="0"/>
            <a:r>
              <a:rPr lang="en-US"/>
              <a:t>Click to edit Master text styles</a:t>
            </a:r>
          </a:p>
        </p:txBody>
      </p:sp>
    </p:spTree>
    <p:extLst>
      <p:ext uri="{BB962C8B-B14F-4D97-AF65-F5344CB8AC3E}">
        <p14:creationId xmlns:p14="http://schemas.microsoft.com/office/powerpoint/2010/main" val="26285064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wo Content with Ru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51DE1-6C3F-331B-E10C-AB642C6C1DD5}"/>
              </a:ext>
            </a:extLst>
          </p:cNvPr>
          <p:cNvSpPr>
            <a:spLocks noGrp="1"/>
          </p:cNvSpPr>
          <p:nvPr>
            <p:ph type="title"/>
          </p:nvPr>
        </p:nvSpPr>
        <p:spPr>
          <a:xfrm>
            <a:off x="468000" y="468000"/>
            <a:ext cx="11257200" cy="36000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ACD397-E574-5474-ABD2-D6798B51E95F}"/>
              </a:ext>
            </a:extLst>
          </p:cNvPr>
          <p:cNvSpPr>
            <a:spLocks noGrp="1"/>
          </p:cNvSpPr>
          <p:nvPr>
            <p:ph idx="1"/>
          </p:nvPr>
        </p:nvSpPr>
        <p:spPr>
          <a:xfrm>
            <a:off x="468000" y="1620000"/>
            <a:ext cx="3636000" cy="43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p>
            <a:fld id="{ECB97353-7AAC-4FC9-AF98-FE2BBEC112D9}" type="slidenum">
              <a:rPr lang="en-GB" smtClean="0"/>
              <a:pPr/>
              <a:t>‹#›</a:t>
            </a:fld>
            <a:endParaRPr lang="en-GB"/>
          </a:p>
        </p:txBody>
      </p:sp>
      <p:sp>
        <p:nvSpPr>
          <p:cNvPr id="8" name="Text Placeholder 7">
            <a:extLst>
              <a:ext uri="{FF2B5EF4-FFF2-40B4-BE49-F238E27FC236}">
                <a16:creationId xmlns:a16="http://schemas.microsoft.com/office/drawing/2014/main" id="{D8F7C3DF-C6F2-3DCC-6C4D-A8B32B870DA1}"/>
              </a:ext>
            </a:extLst>
          </p:cNvPr>
          <p:cNvSpPr>
            <a:spLocks noGrp="1"/>
          </p:cNvSpPr>
          <p:nvPr>
            <p:ph type="body" sz="quarter" idx="13"/>
          </p:nvPr>
        </p:nvSpPr>
        <p:spPr>
          <a:xfrm>
            <a:off x="468000" y="794499"/>
            <a:ext cx="11257200" cy="360000"/>
          </a:xfrm>
        </p:spPr>
        <p:txBody>
          <a:bodyPr/>
          <a:lstStyle>
            <a:lvl1pPr>
              <a:defRPr b="0" spc="0" baseline="0"/>
            </a:lvl1pPr>
          </a:lstStyle>
          <a:p>
            <a:pPr lvl="0"/>
            <a:r>
              <a:rPr lang="en-US"/>
              <a:t>Click to edit Master text styles</a:t>
            </a:r>
          </a:p>
        </p:txBody>
      </p:sp>
      <p:cxnSp>
        <p:nvCxnSpPr>
          <p:cNvPr id="9" name="Straight Connector 8">
            <a:extLst>
              <a:ext uri="{FF2B5EF4-FFF2-40B4-BE49-F238E27FC236}">
                <a16:creationId xmlns:a16="http://schemas.microsoft.com/office/drawing/2014/main" id="{E0BF80A1-CB94-1FAD-1D20-13143880384B}"/>
              </a:ext>
            </a:extLst>
          </p:cNvPr>
          <p:cNvCxnSpPr>
            <a:cxnSpLocks/>
          </p:cNvCxnSpPr>
          <p:nvPr/>
        </p:nvCxnSpPr>
        <p:spPr>
          <a:xfrm>
            <a:off x="4194000" y="1620000"/>
            <a:ext cx="0" cy="4320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88498995-2186-3874-D696-DE02B829D312}"/>
              </a:ext>
            </a:extLst>
          </p:cNvPr>
          <p:cNvSpPr>
            <a:spLocks noGrp="1"/>
          </p:cNvSpPr>
          <p:nvPr>
            <p:ph type="body" sz="quarter" idx="14"/>
          </p:nvPr>
        </p:nvSpPr>
        <p:spPr>
          <a:xfrm>
            <a:off x="4356000" y="1620000"/>
            <a:ext cx="6768000" cy="43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41173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and Stat or Quota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51DE1-6C3F-331B-E10C-AB642C6C1DD5}"/>
              </a:ext>
            </a:extLst>
          </p:cNvPr>
          <p:cNvSpPr>
            <a:spLocks noGrp="1"/>
          </p:cNvSpPr>
          <p:nvPr>
            <p:ph type="title"/>
          </p:nvPr>
        </p:nvSpPr>
        <p:spPr>
          <a:xfrm>
            <a:off x="468000" y="468000"/>
            <a:ext cx="11257200" cy="36000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ACD397-E574-5474-ABD2-D6798B51E95F}"/>
              </a:ext>
            </a:extLst>
          </p:cNvPr>
          <p:cNvSpPr>
            <a:spLocks noGrp="1"/>
          </p:cNvSpPr>
          <p:nvPr>
            <p:ph idx="1"/>
          </p:nvPr>
        </p:nvSpPr>
        <p:spPr>
          <a:xfrm>
            <a:off x="468000" y="1620000"/>
            <a:ext cx="6824381" cy="43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p>
            <a:fld id="{ECB97353-7AAC-4FC9-AF98-FE2BBEC112D9}" type="slidenum">
              <a:rPr lang="en-GB" smtClean="0"/>
              <a:pPr/>
              <a:t>‹#›</a:t>
            </a:fld>
            <a:endParaRPr lang="en-GB"/>
          </a:p>
        </p:txBody>
      </p:sp>
      <p:sp>
        <p:nvSpPr>
          <p:cNvPr id="8" name="Text Placeholder 7">
            <a:extLst>
              <a:ext uri="{FF2B5EF4-FFF2-40B4-BE49-F238E27FC236}">
                <a16:creationId xmlns:a16="http://schemas.microsoft.com/office/drawing/2014/main" id="{D8F7C3DF-C6F2-3DCC-6C4D-A8B32B870DA1}"/>
              </a:ext>
            </a:extLst>
          </p:cNvPr>
          <p:cNvSpPr>
            <a:spLocks noGrp="1"/>
          </p:cNvSpPr>
          <p:nvPr>
            <p:ph type="body" sz="quarter" idx="13"/>
          </p:nvPr>
        </p:nvSpPr>
        <p:spPr>
          <a:xfrm>
            <a:off x="468000" y="794499"/>
            <a:ext cx="11257200" cy="360000"/>
          </a:xfrm>
        </p:spPr>
        <p:txBody>
          <a:bodyPr/>
          <a:lstStyle>
            <a:lvl1pPr>
              <a:defRPr b="0" spc="0" baseline="0"/>
            </a:lvl1pPr>
          </a:lstStyle>
          <a:p>
            <a:pPr lvl="0"/>
            <a:r>
              <a:rPr lang="en-US"/>
              <a:t>Click to edit Master text styles</a:t>
            </a:r>
          </a:p>
        </p:txBody>
      </p:sp>
      <p:sp>
        <p:nvSpPr>
          <p:cNvPr id="10" name="Text Placeholder 9">
            <a:extLst>
              <a:ext uri="{FF2B5EF4-FFF2-40B4-BE49-F238E27FC236}">
                <a16:creationId xmlns:a16="http://schemas.microsoft.com/office/drawing/2014/main" id="{88498995-2186-3874-D696-DE02B829D312}"/>
              </a:ext>
            </a:extLst>
          </p:cNvPr>
          <p:cNvSpPr>
            <a:spLocks noGrp="1"/>
          </p:cNvSpPr>
          <p:nvPr>
            <p:ph type="body" sz="quarter" idx="14" hasCustomPrompt="1"/>
          </p:nvPr>
        </p:nvSpPr>
        <p:spPr>
          <a:xfrm>
            <a:off x="8073123" y="1620000"/>
            <a:ext cx="3661677" cy="3383896"/>
          </a:xfrm>
          <a:solidFill>
            <a:schemeClr val="accent4"/>
          </a:solidFill>
        </p:spPr>
        <p:txBody>
          <a:bodyPr lIns="180000" tIns="288000" rIns="180000" bIns="180000"/>
          <a:lstStyle>
            <a:lvl1pPr>
              <a:lnSpc>
                <a:spcPct val="70000"/>
              </a:lnSpc>
              <a:spcAft>
                <a:spcPts val="0"/>
              </a:spcAft>
              <a:defRPr sz="6000" b="0">
                <a:solidFill>
                  <a:schemeClr val="bg1"/>
                </a:solidFill>
              </a:defRPr>
            </a:lvl1pPr>
            <a:lvl2pPr>
              <a:lnSpc>
                <a:spcPct val="97000"/>
              </a:lnSpc>
              <a:spcAft>
                <a:spcPts val="2000"/>
              </a:spcAft>
              <a:defRPr sz="1800" b="1">
                <a:solidFill>
                  <a:schemeClr val="bg1"/>
                </a:solidFill>
              </a:defRPr>
            </a:lvl2pPr>
            <a:lvl3pPr marL="0" indent="0">
              <a:lnSpc>
                <a:spcPct val="100000"/>
              </a:lnSpc>
              <a:spcAft>
                <a:spcPts val="0"/>
              </a:spcAft>
              <a:buNone/>
              <a:defRPr sz="1200">
                <a:solidFill>
                  <a:schemeClr val="bg1"/>
                </a:solidFill>
              </a:defRPr>
            </a:lvl3pPr>
          </a:lstStyle>
          <a:p>
            <a:pPr lvl="0"/>
            <a:r>
              <a:rPr lang="en-GB"/>
              <a:t>XX%</a:t>
            </a:r>
          </a:p>
          <a:p>
            <a:pPr lvl="1"/>
            <a:r>
              <a:rPr lang="en-GB"/>
              <a:t>Second level</a:t>
            </a:r>
          </a:p>
          <a:p>
            <a:pPr lvl="2"/>
            <a:r>
              <a:rPr lang="en-GB"/>
              <a:t>Third level</a:t>
            </a:r>
          </a:p>
        </p:txBody>
      </p:sp>
    </p:spTree>
    <p:extLst>
      <p:ext uri="{BB962C8B-B14F-4D97-AF65-F5344CB8AC3E}">
        <p14:creationId xmlns:p14="http://schemas.microsoft.com/office/powerpoint/2010/main" val="2189387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Quotation and Imag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88498995-2186-3874-D696-DE02B829D312}"/>
              </a:ext>
            </a:extLst>
          </p:cNvPr>
          <p:cNvSpPr>
            <a:spLocks noGrp="1"/>
          </p:cNvSpPr>
          <p:nvPr>
            <p:ph type="body" sz="quarter" idx="14"/>
          </p:nvPr>
        </p:nvSpPr>
        <p:spPr>
          <a:xfrm>
            <a:off x="6172888" y="1620000"/>
            <a:ext cx="3654000" cy="3383896"/>
          </a:xfrm>
          <a:solidFill>
            <a:srgbClr val="D2DDDA"/>
          </a:solidFill>
        </p:spPr>
        <p:txBody>
          <a:bodyPr lIns="666000" tIns="198000" rIns="144000" bIns="144000"/>
          <a:lstStyle>
            <a:lvl1pPr>
              <a:lnSpc>
                <a:spcPct val="97000"/>
              </a:lnSpc>
              <a:spcAft>
                <a:spcPts val="2000"/>
              </a:spcAft>
              <a:defRPr sz="1800" b="1" spc="-40" baseline="0">
                <a:solidFill>
                  <a:schemeClr val="accent1"/>
                </a:solidFill>
              </a:defRPr>
            </a:lvl1pPr>
            <a:lvl2pPr>
              <a:lnSpc>
                <a:spcPct val="100000"/>
              </a:lnSpc>
              <a:spcAft>
                <a:spcPts val="0"/>
              </a:spcAft>
              <a:defRPr sz="1200" b="0">
                <a:solidFill>
                  <a:schemeClr val="accent1"/>
                </a:solidFill>
              </a:defRPr>
            </a:lvl2pPr>
            <a:lvl3pPr marL="0" indent="0">
              <a:lnSpc>
                <a:spcPct val="100000"/>
              </a:lnSpc>
              <a:spcAft>
                <a:spcPts val="0"/>
              </a:spcAft>
              <a:buNone/>
              <a:defRPr sz="1200">
                <a:solidFill>
                  <a:schemeClr val="tx2"/>
                </a:solidFill>
              </a:defRPr>
            </a:lvl3pPr>
          </a:lstStyle>
          <a:p>
            <a:pPr lvl="0"/>
            <a:r>
              <a:rPr lang="en-US"/>
              <a:t>Click to edit Master text styles</a:t>
            </a:r>
          </a:p>
          <a:p>
            <a:pPr lvl="1"/>
            <a:r>
              <a:rPr lang="en-US"/>
              <a:t>Second level</a:t>
            </a:r>
          </a:p>
        </p:txBody>
      </p:sp>
      <p:sp>
        <p:nvSpPr>
          <p:cNvPr id="2" name="Title 1">
            <a:extLst>
              <a:ext uri="{FF2B5EF4-FFF2-40B4-BE49-F238E27FC236}">
                <a16:creationId xmlns:a16="http://schemas.microsoft.com/office/drawing/2014/main" id="{E0751DE1-6C3F-331B-E10C-AB642C6C1DD5}"/>
              </a:ext>
            </a:extLst>
          </p:cNvPr>
          <p:cNvSpPr>
            <a:spLocks noGrp="1"/>
          </p:cNvSpPr>
          <p:nvPr>
            <p:ph type="title"/>
          </p:nvPr>
        </p:nvSpPr>
        <p:spPr>
          <a:xfrm>
            <a:off x="468000" y="468000"/>
            <a:ext cx="11257200" cy="36000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ACD397-E574-5474-ABD2-D6798B51E95F}"/>
              </a:ext>
            </a:extLst>
          </p:cNvPr>
          <p:cNvSpPr>
            <a:spLocks noGrp="1"/>
          </p:cNvSpPr>
          <p:nvPr>
            <p:ph idx="1"/>
          </p:nvPr>
        </p:nvSpPr>
        <p:spPr>
          <a:xfrm>
            <a:off x="468000" y="1620000"/>
            <a:ext cx="5400000" cy="43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p>
            <a:fld id="{ECB97353-7AAC-4FC9-AF98-FE2BBEC112D9}" type="slidenum">
              <a:rPr lang="en-GB" smtClean="0"/>
              <a:pPr/>
              <a:t>‹#›</a:t>
            </a:fld>
            <a:endParaRPr lang="en-GB"/>
          </a:p>
        </p:txBody>
      </p:sp>
      <p:sp>
        <p:nvSpPr>
          <p:cNvPr id="8" name="Text Placeholder 7">
            <a:extLst>
              <a:ext uri="{FF2B5EF4-FFF2-40B4-BE49-F238E27FC236}">
                <a16:creationId xmlns:a16="http://schemas.microsoft.com/office/drawing/2014/main" id="{D8F7C3DF-C6F2-3DCC-6C4D-A8B32B870DA1}"/>
              </a:ext>
            </a:extLst>
          </p:cNvPr>
          <p:cNvSpPr>
            <a:spLocks noGrp="1"/>
          </p:cNvSpPr>
          <p:nvPr>
            <p:ph type="body" sz="quarter" idx="13"/>
          </p:nvPr>
        </p:nvSpPr>
        <p:spPr>
          <a:xfrm>
            <a:off x="468000" y="794499"/>
            <a:ext cx="11257200" cy="360000"/>
          </a:xfrm>
        </p:spPr>
        <p:txBody>
          <a:bodyPr/>
          <a:lstStyle>
            <a:lvl1pPr>
              <a:defRPr b="0" spc="0" baseline="0"/>
            </a:lvl1pPr>
          </a:lstStyle>
          <a:p>
            <a:pPr lvl="0"/>
            <a:r>
              <a:rPr lang="en-US"/>
              <a:t>Click to edit Master text styles</a:t>
            </a:r>
          </a:p>
        </p:txBody>
      </p:sp>
      <p:sp>
        <p:nvSpPr>
          <p:cNvPr id="11" name="Picture Placeholder 10">
            <a:extLst>
              <a:ext uri="{FF2B5EF4-FFF2-40B4-BE49-F238E27FC236}">
                <a16:creationId xmlns:a16="http://schemas.microsoft.com/office/drawing/2014/main" id="{87EDF8BF-9A51-E87B-FF32-CB28E471B153}"/>
              </a:ext>
            </a:extLst>
          </p:cNvPr>
          <p:cNvSpPr>
            <a:spLocks noGrp="1"/>
          </p:cNvSpPr>
          <p:nvPr>
            <p:ph type="pic" sz="quarter" idx="15"/>
          </p:nvPr>
        </p:nvSpPr>
        <p:spPr>
          <a:xfrm>
            <a:off x="9826625" y="1620000"/>
            <a:ext cx="1908175" cy="2358000"/>
          </a:xfrm>
        </p:spPr>
        <p:txBody>
          <a:bodyPr/>
          <a:lstStyle/>
          <a:p>
            <a:r>
              <a:rPr lang="en-US"/>
              <a:t>Click icon to add picture</a:t>
            </a:r>
            <a:endParaRPr lang="en-GB"/>
          </a:p>
        </p:txBody>
      </p:sp>
      <p:sp>
        <p:nvSpPr>
          <p:cNvPr id="15" name="Picture Placeholder 14">
            <a:extLst>
              <a:ext uri="{FF2B5EF4-FFF2-40B4-BE49-F238E27FC236}">
                <a16:creationId xmlns:a16="http://schemas.microsoft.com/office/drawing/2014/main" id="{F9B704C4-855A-87ED-4106-87064559ECEF}"/>
              </a:ext>
            </a:extLst>
          </p:cNvPr>
          <p:cNvSpPr>
            <a:spLocks noGrp="1"/>
          </p:cNvSpPr>
          <p:nvPr>
            <p:ph type="pic" sz="quarter" idx="16"/>
          </p:nvPr>
        </p:nvSpPr>
        <p:spPr>
          <a:xfrm>
            <a:off x="6349596" y="1800000"/>
            <a:ext cx="352799" cy="274399"/>
          </a:xfrm>
        </p:spPr>
        <p:txBody>
          <a:bodyPr/>
          <a:lstStyle>
            <a:lvl1pPr>
              <a:defRPr sz="800" b="0"/>
            </a:lvl1pPr>
          </a:lstStyle>
          <a:p>
            <a:r>
              <a:rPr lang="en-US"/>
              <a:t>Click icon to add picture</a:t>
            </a:r>
            <a:endParaRPr lang="en-GB"/>
          </a:p>
        </p:txBody>
      </p:sp>
    </p:spTree>
    <p:extLst>
      <p:ext uri="{BB962C8B-B14F-4D97-AF65-F5344CB8AC3E}">
        <p14:creationId xmlns:p14="http://schemas.microsoft.com/office/powerpoint/2010/main" val="36323235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51DE1-6C3F-331B-E10C-AB642C6C1DD5}"/>
              </a:ext>
            </a:extLst>
          </p:cNvPr>
          <p:cNvSpPr>
            <a:spLocks noGrp="1"/>
          </p:cNvSpPr>
          <p:nvPr>
            <p:ph type="title"/>
          </p:nvPr>
        </p:nvSpPr>
        <p:spPr>
          <a:xfrm>
            <a:off x="468000" y="468000"/>
            <a:ext cx="11257200" cy="36000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ACD397-E574-5474-ABD2-D6798B51E95F}"/>
              </a:ext>
            </a:extLst>
          </p:cNvPr>
          <p:cNvSpPr>
            <a:spLocks noGrp="1"/>
          </p:cNvSpPr>
          <p:nvPr>
            <p:ph idx="1"/>
          </p:nvPr>
        </p:nvSpPr>
        <p:spPr>
          <a:xfrm>
            <a:off x="468000" y="1619999"/>
            <a:ext cx="5112000" cy="43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p>
            <a:fld id="{ECB97353-7AAC-4FC9-AF98-FE2BBEC112D9}" type="slidenum">
              <a:rPr lang="en-GB" smtClean="0"/>
              <a:pPr/>
              <a:t>‹#›</a:t>
            </a:fld>
            <a:endParaRPr lang="en-GB"/>
          </a:p>
        </p:txBody>
      </p:sp>
      <p:sp>
        <p:nvSpPr>
          <p:cNvPr id="8" name="Text Placeholder 7">
            <a:extLst>
              <a:ext uri="{FF2B5EF4-FFF2-40B4-BE49-F238E27FC236}">
                <a16:creationId xmlns:a16="http://schemas.microsoft.com/office/drawing/2014/main" id="{D8F7C3DF-C6F2-3DCC-6C4D-A8B32B870DA1}"/>
              </a:ext>
            </a:extLst>
          </p:cNvPr>
          <p:cNvSpPr>
            <a:spLocks noGrp="1"/>
          </p:cNvSpPr>
          <p:nvPr>
            <p:ph type="body" sz="quarter" idx="13"/>
          </p:nvPr>
        </p:nvSpPr>
        <p:spPr>
          <a:xfrm>
            <a:off x="468000" y="794499"/>
            <a:ext cx="11257200" cy="360000"/>
          </a:xfrm>
        </p:spPr>
        <p:txBody>
          <a:bodyPr/>
          <a:lstStyle>
            <a:lvl1pPr>
              <a:defRPr b="0" spc="0" baseline="0"/>
            </a:lvl1pPr>
          </a:lstStyle>
          <a:p>
            <a:pPr lvl="0"/>
            <a:r>
              <a:rPr lang="en-US"/>
              <a:t>Click to edit Master text styles</a:t>
            </a:r>
          </a:p>
        </p:txBody>
      </p:sp>
      <p:sp>
        <p:nvSpPr>
          <p:cNvPr id="11" name="Content Placeholder 10">
            <a:extLst>
              <a:ext uri="{FF2B5EF4-FFF2-40B4-BE49-F238E27FC236}">
                <a16:creationId xmlns:a16="http://schemas.microsoft.com/office/drawing/2014/main" id="{85244CA0-63B3-D698-F79B-B4417925B323}"/>
              </a:ext>
            </a:extLst>
          </p:cNvPr>
          <p:cNvSpPr>
            <a:spLocks noGrp="1"/>
          </p:cNvSpPr>
          <p:nvPr>
            <p:ph sz="quarter" idx="15" hasCustomPrompt="1"/>
          </p:nvPr>
        </p:nvSpPr>
        <p:spPr>
          <a:xfrm>
            <a:off x="6178924" y="1620000"/>
            <a:ext cx="6012000" cy="4111200"/>
          </a:xfrm>
          <a:noFill/>
        </p:spPr>
        <p:txBody>
          <a:bodyPr lIns="288000" tIns="288000" rIns="144000" bIns="144000"/>
          <a:lstStyle>
            <a:lvl1pPr>
              <a:spcAft>
                <a:spcPts val="2800"/>
              </a:spcAft>
              <a:defRPr sz="2400">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GB"/>
              <a:t>Click icon to insert image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0300779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Four Image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51DE1-6C3F-331B-E10C-AB642C6C1DD5}"/>
              </a:ext>
            </a:extLst>
          </p:cNvPr>
          <p:cNvSpPr>
            <a:spLocks noGrp="1"/>
          </p:cNvSpPr>
          <p:nvPr>
            <p:ph type="title"/>
          </p:nvPr>
        </p:nvSpPr>
        <p:spPr>
          <a:xfrm>
            <a:off x="468000" y="468000"/>
            <a:ext cx="11257200" cy="36000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ACD397-E574-5474-ABD2-D6798B51E95F}"/>
              </a:ext>
            </a:extLst>
          </p:cNvPr>
          <p:cNvSpPr>
            <a:spLocks noGrp="1"/>
          </p:cNvSpPr>
          <p:nvPr>
            <p:ph idx="1"/>
          </p:nvPr>
        </p:nvSpPr>
        <p:spPr>
          <a:xfrm>
            <a:off x="468000" y="3974400"/>
            <a:ext cx="2696134" cy="1961943"/>
          </a:xfrm>
        </p:spPr>
        <p:txBody>
          <a:bodyPr/>
          <a:lstStyle>
            <a:lvl1pPr>
              <a:spcAft>
                <a:spcPts val="1400"/>
              </a:spcAft>
              <a:defRPr sz="1200">
                <a:solidFill>
                  <a:schemeClr val="accent1"/>
                </a:solidFill>
              </a:defRPr>
            </a:lvl1pPr>
            <a:lvl2pPr>
              <a:lnSpc>
                <a:spcPct val="97000"/>
              </a:lnSpc>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p>
            <a:fld id="{ECB97353-7AAC-4FC9-AF98-FE2BBEC112D9}" type="slidenum">
              <a:rPr lang="en-GB" smtClean="0"/>
              <a:pPr/>
              <a:t>‹#›</a:t>
            </a:fld>
            <a:endParaRPr lang="en-GB"/>
          </a:p>
        </p:txBody>
      </p:sp>
      <p:sp>
        <p:nvSpPr>
          <p:cNvPr id="8" name="Text Placeholder 7">
            <a:extLst>
              <a:ext uri="{FF2B5EF4-FFF2-40B4-BE49-F238E27FC236}">
                <a16:creationId xmlns:a16="http://schemas.microsoft.com/office/drawing/2014/main" id="{D8F7C3DF-C6F2-3DCC-6C4D-A8B32B870DA1}"/>
              </a:ext>
            </a:extLst>
          </p:cNvPr>
          <p:cNvSpPr>
            <a:spLocks noGrp="1"/>
          </p:cNvSpPr>
          <p:nvPr>
            <p:ph type="body" sz="quarter" idx="13"/>
          </p:nvPr>
        </p:nvSpPr>
        <p:spPr>
          <a:xfrm>
            <a:off x="468000" y="794499"/>
            <a:ext cx="11257200" cy="360000"/>
          </a:xfrm>
        </p:spPr>
        <p:txBody>
          <a:bodyPr/>
          <a:lstStyle>
            <a:lvl1pPr>
              <a:defRPr b="0" spc="0" baseline="0"/>
            </a:lvl1pPr>
          </a:lstStyle>
          <a:p>
            <a:pPr lvl="0"/>
            <a:r>
              <a:rPr lang="en-US"/>
              <a:t>Click to edit Master text styles</a:t>
            </a:r>
          </a:p>
        </p:txBody>
      </p:sp>
      <p:sp>
        <p:nvSpPr>
          <p:cNvPr id="9" name="Text Placeholder 8">
            <a:extLst>
              <a:ext uri="{FF2B5EF4-FFF2-40B4-BE49-F238E27FC236}">
                <a16:creationId xmlns:a16="http://schemas.microsoft.com/office/drawing/2014/main" id="{96702B1C-04D9-7DA8-DB89-B6474B64EC86}"/>
              </a:ext>
            </a:extLst>
          </p:cNvPr>
          <p:cNvSpPr>
            <a:spLocks noGrp="1"/>
          </p:cNvSpPr>
          <p:nvPr>
            <p:ph type="body" sz="quarter" idx="15"/>
          </p:nvPr>
        </p:nvSpPr>
        <p:spPr>
          <a:xfrm>
            <a:off x="468000" y="1620000"/>
            <a:ext cx="11257200" cy="504000"/>
          </a:xfrm>
        </p:spPr>
        <p:txBody>
          <a:bodyPr/>
          <a:lstStyle>
            <a:lvl1pPr>
              <a:defRPr>
                <a:solidFill>
                  <a:schemeClr val="accent1"/>
                </a:solidFill>
              </a:defRPr>
            </a:lvl1pPr>
          </a:lstStyle>
          <a:p>
            <a:pPr lvl="0"/>
            <a:r>
              <a:rPr lang="en-US"/>
              <a:t>Click to edit Master text styles</a:t>
            </a:r>
          </a:p>
        </p:txBody>
      </p:sp>
      <p:sp>
        <p:nvSpPr>
          <p:cNvPr id="11" name="Picture Placeholder 10">
            <a:extLst>
              <a:ext uri="{FF2B5EF4-FFF2-40B4-BE49-F238E27FC236}">
                <a16:creationId xmlns:a16="http://schemas.microsoft.com/office/drawing/2014/main" id="{BDE300FE-B4B9-45A2-39FD-FF75FC51EB01}"/>
              </a:ext>
            </a:extLst>
          </p:cNvPr>
          <p:cNvSpPr>
            <a:spLocks noGrp="1"/>
          </p:cNvSpPr>
          <p:nvPr>
            <p:ph type="pic" sz="quarter" idx="16"/>
          </p:nvPr>
        </p:nvSpPr>
        <p:spPr>
          <a:xfrm>
            <a:off x="468000" y="2219325"/>
            <a:ext cx="2689225" cy="1692000"/>
          </a:xfrm>
        </p:spPr>
        <p:txBody>
          <a:bodyPr/>
          <a:lstStyle/>
          <a:p>
            <a:r>
              <a:rPr lang="en-US"/>
              <a:t>Click icon to add picture</a:t>
            </a:r>
            <a:endParaRPr lang="en-GB"/>
          </a:p>
        </p:txBody>
      </p:sp>
      <p:sp>
        <p:nvSpPr>
          <p:cNvPr id="12" name="Content Placeholder 2">
            <a:extLst>
              <a:ext uri="{FF2B5EF4-FFF2-40B4-BE49-F238E27FC236}">
                <a16:creationId xmlns:a16="http://schemas.microsoft.com/office/drawing/2014/main" id="{DF83F6A8-5EEF-4816-0BD5-4939CC0ACCB1}"/>
              </a:ext>
            </a:extLst>
          </p:cNvPr>
          <p:cNvSpPr>
            <a:spLocks noGrp="1"/>
          </p:cNvSpPr>
          <p:nvPr>
            <p:ph idx="17"/>
          </p:nvPr>
        </p:nvSpPr>
        <p:spPr>
          <a:xfrm>
            <a:off x="3315043" y="3974400"/>
            <a:ext cx="2696134" cy="1961943"/>
          </a:xfrm>
        </p:spPr>
        <p:txBody>
          <a:bodyPr/>
          <a:lstStyle>
            <a:lvl1pPr>
              <a:spcAft>
                <a:spcPts val="1400"/>
              </a:spcAft>
              <a:defRPr sz="1200">
                <a:solidFill>
                  <a:schemeClr val="accent1"/>
                </a:solidFill>
              </a:defRPr>
            </a:lvl1pPr>
            <a:lvl2pPr>
              <a:lnSpc>
                <a:spcPct val="97000"/>
              </a:lnSpc>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Picture Placeholder 10">
            <a:extLst>
              <a:ext uri="{FF2B5EF4-FFF2-40B4-BE49-F238E27FC236}">
                <a16:creationId xmlns:a16="http://schemas.microsoft.com/office/drawing/2014/main" id="{D93652C9-B255-AA62-9EED-ED3466233D2F}"/>
              </a:ext>
            </a:extLst>
          </p:cNvPr>
          <p:cNvSpPr>
            <a:spLocks noGrp="1"/>
          </p:cNvSpPr>
          <p:nvPr>
            <p:ph type="pic" sz="quarter" idx="18"/>
          </p:nvPr>
        </p:nvSpPr>
        <p:spPr>
          <a:xfrm>
            <a:off x="3321579" y="2219325"/>
            <a:ext cx="2689225" cy="1692000"/>
          </a:xfrm>
        </p:spPr>
        <p:txBody>
          <a:bodyPr/>
          <a:lstStyle/>
          <a:p>
            <a:r>
              <a:rPr lang="en-US"/>
              <a:t>Click icon to add picture</a:t>
            </a:r>
            <a:endParaRPr lang="en-GB"/>
          </a:p>
        </p:txBody>
      </p:sp>
      <p:sp>
        <p:nvSpPr>
          <p:cNvPr id="14" name="Content Placeholder 2">
            <a:extLst>
              <a:ext uri="{FF2B5EF4-FFF2-40B4-BE49-F238E27FC236}">
                <a16:creationId xmlns:a16="http://schemas.microsoft.com/office/drawing/2014/main" id="{02EB0E8D-5097-CD11-C244-459396D7823A}"/>
              </a:ext>
            </a:extLst>
          </p:cNvPr>
          <p:cNvSpPr>
            <a:spLocks noGrp="1"/>
          </p:cNvSpPr>
          <p:nvPr>
            <p:ph idx="19"/>
          </p:nvPr>
        </p:nvSpPr>
        <p:spPr>
          <a:xfrm>
            <a:off x="6172885" y="3974400"/>
            <a:ext cx="2696134" cy="1961943"/>
          </a:xfrm>
        </p:spPr>
        <p:txBody>
          <a:bodyPr/>
          <a:lstStyle>
            <a:lvl1pPr>
              <a:spcAft>
                <a:spcPts val="1400"/>
              </a:spcAft>
              <a:defRPr sz="1200">
                <a:solidFill>
                  <a:schemeClr val="accent1"/>
                </a:solidFill>
              </a:defRPr>
            </a:lvl1pPr>
            <a:lvl2pPr>
              <a:lnSpc>
                <a:spcPct val="97000"/>
              </a:lnSpc>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Picture Placeholder 10">
            <a:extLst>
              <a:ext uri="{FF2B5EF4-FFF2-40B4-BE49-F238E27FC236}">
                <a16:creationId xmlns:a16="http://schemas.microsoft.com/office/drawing/2014/main" id="{A08F76D8-5699-7F31-701E-848BF650715D}"/>
              </a:ext>
            </a:extLst>
          </p:cNvPr>
          <p:cNvSpPr>
            <a:spLocks noGrp="1"/>
          </p:cNvSpPr>
          <p:nvPr>
            <p:ph type="pic" sz="quarter" idx="20"/>
          </p:nvPr>
        </p:nvSpPr>
        <p:spPr>
          <a:xfrm>
            <a:off x="6179608" y="2219325"/>
            <a:ext cx="2689225" cy="1692000"/>
          </a:xfrm>
        </p:spPr>
        <p:txBody>
          <a:bodyPr/>
          <a:lstStyle/>
          <a:p>
            <a:r>
              <a:rPr lang="en-US"/>
              <a:t>Click icon to add picture</a:t>
            </a:r>
            <a:endParaRPr lang="en-GB"/>
          </a:p>
        </p:txBody>
      </p:sp>
      <p:sp>
        <p:nvSpPr>
          <p:cNvPr id="16" name="Content Placeholder 2">
            <a:extLst>
              <a:ext uri="{FF2B5EF4-FFF2-40B4-BE49-F238E27FC236}">
                <a16:creationId xmlns:a16="http://schemas.microsoft.com/office/drawing/2014/main" id="{8EC1AF46-F4A5-86C7-EC8F-C7CE521E8F4A}"/>
              </a:ext>
            </a:extLst>
          </p:cNvPr>
          <p:cNvSpPr>
            <a:spLocks noGrp="1"/>
          </p:cNvSpPr>
          <p:nvPr>
            <p:ph idx="21"/>
          </p:nvPr>
        </p:nvSpPr>
        <p:spPr>
          <a:xfrm>
            <a:off x="9030728" y="3974400"/>
            <a:ext cx="2696134" cy="1961943"/>
          </a:xfrm>
        </p:spPr>
        <p:txBody>
          <a:bodyPr/>
          <a:lstStyle>
            <a:lvl1pPr>
              <a:spcAft>
                <a:spcPts val="1400"/>
              </a:spcAft>
              <a:defRPr sz="1200">
                <a:solidFill>
                  <a:schemeClr val="accent1"/>
                </a:solidFill>
              </a:defRPr>
            </a:lvl1pPr>
            <a:lvl2pPr>
              <a:lnSpc>
                <a:spcPct val="97000"/>
              </a:lnSpc>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Picture Placeholder 10">
            <a:extLst>
              <a:ext uri="{FF2B5EF4-FFF2-40B4-BE49-F238E27FC236}">
                <a16:creationId xmlns:a16="http://schemas.microsoft.com/office/drawing/2014/main" id="{4D3F798A-2AB7-DB39-ADE1-26BA1A874CA6}"/>
              </a:ext>
            </a:extLst>
          </p:cNvPr>
          <p:cNvSpPr>
            <a:spLocks noGrp="1"/>
          </p:cNvSpPr>
          <p:nvPr>
            <p:ph type="pic" sz="quarter" idx="22"/>
          </p:nvPr>
        </p:nvSpPr>
        <p:spPr>
          <a:xfrm>
            <a:off x="9037637" y="2219325"/>
            <a:ext cx="2689225" cy="1692000"/>
          </a:xfrm>
        </p:spPr>
        <p:txBody>
          <a:bodyPr/>
          <a:lstStyle/>
          <a:p>
            <a:r>
              <a:rPr lang="en-US"/>
              <a:t>Click icon to add picture</a:t>
            </a:r>
            <a:endParaRPr lang="en-GB"/>
          </a:p>
        </p:txBody>
      </p:sp>
    </p:spTree>
    <p:extLst>
      <p:ext uri="{BB962C8B-B14F-4D97-AF65-F5344CB8AC3E}">
        <p14:creationId xmlns:p14="http://schemas.microsoft.com/office/powerpoint/2010/main" val="23355910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Four Pha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51DE1-6C3F-331B-E10C-AB642C6C1DD5}"/>
              </a:ext>
            </a:extLst>
          </p:cNvPr>
          <p:cNvSpPr>
            <a:spLocks noGrp="1"/>
          </p:cNvSpPr>
          <p:nvPr>
            <p:ph type="title"/>
          </p:nvPr>
        </p:nvSpPr>
        <p:spPr>
          <a:xfrm>
            <a:off x="468000" y="468000"/>
            <a:ext cx="11257200" cy="36000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ACD397-E574-5474-ABD2-D6798B51E95F}"/>
              </a:ext>
            </a:extLst>
          </p:cNvPr>
          <p:cNvSpPr>
            <a:spLocks noGrp="1"/>
          </p:cNvSpPr>
          <p:nvPr>
            <p:ph idx="1"/>
          </p:nvPr>
        </p:nvSpPr>
        <p:spPr>
          <a:xfrm>
            <a:off x="468000" y="2951530"/>
            <a:ext cx="2376000" cy="2977990"/>
          </a:xfrm>
        </p:spPr>
        <p:txBody>
          <a:bodyPr/>
          <a:lstStyle>
            <a:lvl1pPr marL="126000" indent="-126000">
              <a:lnSpc>
                <a:spcPct val="120000"/>
              </a:lnSpc>
              <a:spcAft>
                <a:spcPts val="1200"/>
              </a:spcAft>
              <a:buFont typeface="Arial" panose="020B0604020202020204" pitchFamily="34" charset="0"/>
              <a:buChar char="•"/>
              <a:defRPr sz="1200" b="0">
                <a:solidFill>
                  <a:schemeClr val="accent1"/>
                </a:solidFill>
              </a:defRPr>
            </a:lvl1pPr>
            <a:lvl2pPr>
              <a:lnSpc>
                <a:spcPct val="97000"/>
              </a:lnSpc>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p>
            <a:fld id="{ECB97353-7AAC-4FC9-AF98-FE2BBEC112D9}" type="slidenum">
              <a:rPr lang="en-GB" smtClean="0"/>
              <a:pPr/>
              <a:t>‹#›</a:t>
            </a:fld>
            <a:endParaRPr lang="en-GB"/>
          </a:p>
        </p:txBody>
      </p:sp>
      <p:sp>
        <p:nvSpPr>
          <p:cNvPr id="8" name="Text Placeholder 7">
            <a:extLst>
              <a:ext uri="{FF2B5EF4-FFF2-40B4-BE49-F238E27FC236}">
                <a16:creationId xmlns:a16="http://schemas.microsoft.com/office/drawing/2014/main" id="{D8F7C3DF-C6F2-3DCC-6C4D-A8B32B870DA1}"/>
              </a:ext>
            </a:extLst>
          </p:cNvPr>
          <p:cNvSpPr>
            <a:spLocks noGrp="1"/>
          </p:cNvSpPr>
          <p:nvPr>
            <p:ph type="body" sz="quarter" idx="13"/>
          </p:nvPr>
        </p:nvSpPr>
        <p:spPr>
          <a:xfrm>
            <a:off x="468000" y="794499"/>
            <a:ext cx="11257200" cy="360000"/>
          </a:xfrm>
        </p:spPr>
        <p:txBody>
          <a:bodyPr/>
          <a:lstStyle>
            <a:lvl1pPr>
              <a:defRPr b="0" spc="0" baseline="0"/>
            </a:lvl1pPr>
          </a:lstStyle>
          <a:p>
            <a:pPr lvl="0"/>
            <a:r>
              <a:rPr lang="en-US"/>
              <a:t>Click to edit Master text styles</a:t>
            </a:r>
          </a:p>
        </p:txBody>
      </p:sp>
      <p:sp>
        <p:nvSpPr>
          <p:cNvPr id="9" name="Text Placeholder 8">
            <a:extLst>
              <a:ext uri="{FF2B5EF4-FFF2-40B4-BE49-F238E27FC236}">
                <a16:creationId xmlns:a16="http://schemas.microsoft.com/office/drawing/2014/main" id="{96702B1C-04D9-7DA8-DB89-B6474B64EC86}"/>
              </a:ext>
            </a:extLst>
          </p:cNvPr>
          <p:cNvSpPr>
            <a:spLocks noGrp="1"/>
          </p:cNvSpPr>
          <p:nvPr>
            <p:ph type="body" sz="quarter" idx="15"/>
          </p:nvPr>
        </p:nvSpPr>
        <p:spPr>
          <a:xfrm>
            <a:off x="468000" y="1620000"/>
            <a:ext cx="11257200" cy="504000"/>
          </a:xfrm>
        </p:spPr>
        <p:txBody>
          <a:bodyPr/>
          <a:lstStyle>
            <a:lvl1pPr>
              <a:defRPr>
                <a:solidFill>
                  <a:schemeClr val="accent1"/>
                </a:solidFill>
              </a:defRPr>
            </a:lvl1pPr>
          </a:lstStyle>
          <a:p>
            <a:pPr lvl="0"/>
            <a:r>
              <a:rPr lang="en-US"/>
              <a:t>Click to edit Master text styles</a:t>
            </a:r>
          </a:p>
        </p:txBody>
      </p:sp>
      <p:sp>
        <p:nvSpPr>
          <p:cNvPr id="10" name="Text Placeholder 9">
            <a:extLst>
              <a:ext uri="{FF2B5EF4-FFF2-40B4-BE49-F238E27FC236}">
                <a16:creationId xmlns:a16="http://schemas.microsoft.com/office/drawing/2014/main" id="{54AC83AC-29B3-D6AC-67EC-00EB1684EB96}"/>
              </a:ext>
            </a:extLst>
          </p:cNvPr>
          <p:cNvSpPr>
            <a:spLocks noGrp="1"/>
          </p:cNvSpPr>
          <p:nvPr>
            <p:ph type="body" sz="quarter" idx="22"/>
          </p:nvPr>
        </p:nvSpPr>
        <p:spPr>
          <a:xfrm>
            <a:off x="468000" y="2227262"/>
            <a:ext cx="2370138" cy="504000"/>
          </a:xfrm>
          <a:solidFill>
            <a:schemeClr val="accent1"/>
          </a:solidFill>
        </p:spPr>
        <p:txBody>
          <a:bodyPr lIns="126000" rIns="144000" anchor="ctr" anchorCtr="0"/>
          <a:lstStyle>
            <a:lvl1pPr>
              <a:lnSpc>
                <a:spcPct val="100000"/>
              </a:lnSpc>
              <a:spcAft>
                <a:spcPts val="0"/>
              </a:spcAft>
              <a:defRPr sz="1200">
                <a:solidFill>
                  <a:schemeClr val="bg1"/>
                </a:solidFill>
              </a:defRPr>
            </a:lvl1pPr>
          </a:lstStyle>
          <a:p>
            <a:pPr lvl="0"/>
            <a:r>
              <a:rPr lang="en-US"/>
              <a:t>Click to edit Master text styles</a:t>
            </a:r>
          </a:p>
        </p:txBody>
      </p:sp>
      <p:sp>
        <p:nvSpPr>
          <p:cNvPr id="18" name="Right Triangle 17">
            <a:extLst>
              <a:ext uri="{FF2B5EF4-FFF2-40B4-BE49-F238E27FC236}">
                <a16:creationId xmlns:a16="http://schemas.microsoft.com/office/drawing/2014/main" id="{DD7611FF-CBEA-2FAB-9AFB-943D081C7881}"/>
              </a:ext>
            </a:extLst>
          </p:cNvPr>
          <p:cNvSpPr/>
          <p:nvPr/>
        </p:nvSpPr>
        <p:spPr>
          <a:xfrm rot="13497296">
            <a:off x="2709151" y="2305332"/>
            <a:ext cx="364919" cy="34786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Content Placeholder 2">
            <a:extLst>
              <a:ext uri="{FF2B5EF4-FFF2-40B4-BE49-F238E27FC236}">
                <a16:creationId xmlns:a16="http://schemas.microsoft.com/office/drawing/2014/main" id="{2522DBAE-396B-91ED-574F-4FA6B595BA7F}"/>
              </a:ext>
            </a:extLst>
          </p:cNvPr>
          <p:cNvSpPr>
            <a:spLocks noGrp="1"/>
          </p:cNvSpPr>
          <p:nvPr>
            <p:ph idx="23"/>
          </p:nvPr>
        </p:nvSpPr>
        <p:spPr>
          <a:xfrm>
            <a:off x="3319183" y="2951530"/>
            <a:ext cx="2376000" cy="2977990"/>
          </a:xfrm>
        </p:spPr>
        <p:txBody>
          <a:bodyPr/>
          <a:lstStyle>
            <a:lvl1pPr marL="126000" indent="-126000">
              <a:lnSpc>
                <a:spcPct val="120000"/>
              </a:lnSpc>
              <a:spcAft>
                <a:spcPts val="1200"/>
              </a:spcAft>
              <a:buFont typeface="Arial" panose="020B0604020202020204" pitchFamily="34" charset="0"/>
              <a:buChar char="•"/>
              <a:defRPr sz="1200" b="0">
                <a:solidFill>
                  <a:schemeClr val="accent1"/>
                </a:solidFill>
              </a:defRPr>
            </a:lvl1pPr>
            <a:lvl2pPr>
              <a:lnSpc>
                <a:spcPct val="97000"/>
              </a:lnSpc>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0" name="Text Placeholder 9">
            <a:extLst>
              <a:ext uri="{FF2B5EF4-FFF2-40B4-BE49-F238E27FC236}">
                <a16:creationId xmlns:a16="http://schemas.microsoft.com/office/drawing/2014/main" id="{5A03EDC8-0FF3-90CC-0EA3-E4A82E343CE6}"/>
              </a:ext>
            </a:extLst>
          </p:cNvPr>
          <p:cNvSpPr>
            <a:spLocks noGrp="1"/>
          </p:cNvSpPr>
          <p:nvPr>
            <p:ph type="body" sz="quarter" idx="24"/>
          </p:nvPr>
        </p:nvSpPr>
        <p:spPr>
          <a:xfrm>
            <a:off x="3325532" y="2227262"/>
            <a:ext cx="2370138" cy="504000"/>
          </a:xfrm>
          <a:solidFill>
            <a:schemeClr val="accent1"/>
          </a:solidFill>
        </p:spPr>
        <p:txBody>
          <a:bodyPr lIns="126000" rIns="144000" anchor="ctr" anchorCtr="0"/>
          <a:lstStyle>
            <a:lvl1pPr>
              <a:lnSpc>
                <a:spcPct val="100000"/>
              </a:lnSpc>
              <a:spcAft>
                <a:spcPts val="0"/>
              </a:spcAft>
              <a:defRPr sz="1200">
                <a:solidFill>
                  <a:schemeClr val="bg1"/>
                </a:solidFill>
              </a:defRPr>
            </a:lvl1pPr>
          </a:lstStyle>
          <a:p>
            <a:pPr lvl="0"/>
            <a:r>
              <a:rPr lang="en-US"/>
              <a:t>Click to edit Master text styles</a:t>
            </a:r>
          </a:p>
        </p:txBody>
      </p:sp>
      <p:sp>
        <p:nvSpPr>
          <p:cNvPr id="21" name="Right Triangle 20">
            <a:extLst>
              <a:ext uri="{FF2B5EF4-FFF2-40B4-BE49-F238E27FC236}">
                <a16:creationId xmlns:a16="http://schemas.microsoft.com/office/drawing/2014/main" id="{9631AA4C-2D97-9D70-33D5-022070284170}"/>
              </a:ext>
            </a:extLst>
          </p:cNvPr>
          <p:cNvSpPr/>
          <p:nvPr/>
        </p:nvSpPr>
        <p:spPr>
          <a:xfrm rot="13497296">
            <a:off x="5571133" y="2305332"/>
            <a:ext cx="364919" cy="34786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Content Placeholder 2">
            <a:extLst>
              <a:ext uri="{FF2B5EF4-FFF2-40B4-BE49-F238E27FC236}">
                <a16:creationId xmlns:a16="http://schemas.microsoft.com/office/drawing/2014/main" id="{D9FB8AC2-0C1F-EE3A-2196-E87FAF54A303}"/>
              </a:ext>
            </a:extLst>
          </p:cNvPr>
          <p:cNvSpPr>
            <a:spLocks noGrp="1"/>
          </p:cNvSpPr>
          <p:nvPr>
            <p:ph idx="25"/>
          </p:nvPr>
        </p:nvSpPr>
        <p:spPr>
          <a:xfrm>
            <a:off x="6181165" y="2951530"/>
            <a:ext cx="2376000" cy="2977990"/>
          </a:xfrm>
        </p:spPr>
        <p:txBody>
          <a:bodyPr/>
          <a:lstStyle>
            <a:lvl1pPr marL="126000" indent="-126000">
              <a:lnSpc>
                <a:spcPct val="120000"/>
              </a:lnSpc>
              <a:spcAft>
                <a:spcPts val="1200"/>
              </a:spcAft>
              <a:buFont typeface="Arial" panose="020B0604020202020204" pitchFamily="34" charset="0"/>
              <a:buChar char="•"/>
              <a:defRPr sz="1200" b="0">
                <a:solidFill>
                  <a:schemeClr val="accent1"/>
                </a:solidFill>
              </a:defRPr>
            </a:lvl1pPr>
            <a:lvl2pPr>
              <a:lnSpc>
                <a:spcPct val="97000"/>
              </a:lnSpc>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3" name="Text Placeholder 9">
            <a:extLst>
              <a:ext uri="{FF2B5EF4-FFF2-40B4-BE49-F238E27FC236}">
                <a16:creationId xmlns:a16="http://schemas.microsoft.com/office/drawing/2014/main" id="{24A923EE-26FC-76F4-DD9A-14B74FE9912B}"/>
              </a:ext>
            </a:extLst>
          </p:cNvPr>
          <p:cNvSpPr>
            <a:spLocks noGrp="1"/>
          </p:cNvSpPr>
          <p:nvPr>
            <p:ph type="body" sz="quarter" idx="26"/>
          </p:nvPr>
        </p:nvSpPr>
        <p:spPr>
          <a:xfrm>
            <a:off x="6187514" y="2227262"/>
            <a:ext cx="2370138" cy="504000"/>
          </a:xfrm>
          <a:solidFill>
            <a:schemeClr val="accent1"/>
          </a:solidFill>
        </p:spPr>
        <p:txBody>
          <a:bodyPr lIns="126000" rIns="144000" anchor="ctr" anchorCtr="0"/>
          <a:lstStyle>
            <a:lvl1pPr>
              <a:lnSpc>
                <a:spcPct val="100000"/>
              </a:lnSpc>
              <a:spcAft>
                <a:spcPts val="0"/>
              </a:spcAft>
              <a:defRPr sz="1200">
                <a:solidFill>
                  <a:schemeClr val="bg1"/>
                </a:solidFill>
              </a:defRPr>
            </a:lvl1pPr>
          </a:lstStyle>
          <a:p>
            <a:pPr lvl="0"/>
            <a:r>
              <a:rPr lang="en-US"/>
              <a:t>Click to edit Master text styles</a:t>
            </a:r>
          </a:p>
        </p:txBody>
      </p:sp>
      <p:sp>
        <p:nvSpPr>
          <p:cNvPr id="24" name="Right Triangle 23">
            <a:extLst>
              <a:ext uri="{FF2B5EF4-FFF2-40B4-BE49-F238E27FC236}">
                <a16:creationId xmlns:a16="http://schemas.microsoft.com/office/drawing/2014/main" id="{1BDD7212-A877-06F1-1C7C-441D3DE9CCD8}"/>
              </a:ext>
            </a:extLst>
          </p:cNvPr>
          <p:cNvSpPr/>
          <p:nvPr/>
        </p:nvSpPr>
        <p:spPr>
          <a:xfrm rot="13497296">
            <a:off x="8433115" y="2305332"/>
            <a:ext cx="364919" cy="34786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Content Placeholder 2">
            <a:extLst>
              <a:ext uri="{FF2B5EF4-FFF2-40B4-BE49-F238E27FC236}">
                <a16:creationId xmlns:a16="http://schemas.microsoft.com/office/drawing/2014/main" id="{C3F8FD7D-972C-89E4-3A7D-5E470494EEF9}"/>
              </a:ext>
            </a:extLst>
          </p:cNvPr>
          <p:cNvSpPr>
            <a:spLocks noGrp="1"/>
          </p:cNvSpPr>
          <p:nvPr>
            <p:ph idx="27"/>
          </p:nvPr>
        </p:nvSpPr>
        <p:spPr>
          <a:xfrm>
            <a:off x="9043147" y="2951530"/>
            <a:ext cx="2376000" cy="2977990"/>
          </a:xfrm>
        </p:spPr>
        <p:txBody>
          <a:bodyPr/>
          <a:lstStyle>
            <a:lvl1pPr marL="126000" indent="-126000">
              <a:lnSpc>
                <a:spcPct val="120000"/>
              </a:lnSpc>
              <a:spcAft>
                <a:spcPts val="1200"/>
              </a:spcAft>
              <a:buFont typeface="Arial" panose="020B0604020202020204" pitchFamily="34" charset="0"/>
              <a:buChar char="•"/>
              <a:defRPr sz="1200" b="0">
                <a:solidFill>
                  <a:schemeClr val="accent1"/>
                </a:solidFill>
              </a:defRPr>
            </a:lvl1pPr>
            <a:lvl2pPr>
              <a:lnSpc>
                <a:spcPct val="97000"/>
              </a:lnSpc>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9">
            <a:extLst>
              <a:ext uri="{FF2B5EF4-FFF2-40B4-BE49-F238E27FC236}">
                <a16:creationId xmlns:a16="http://schemas.microsoft.com/office/drawing/2014/main" id="{6C3AC0E9-E34A-0252-08CA-769E525E1205}"/>
              </a:ext>
            </a:extLst>
          </p:cNvPr>
          <p:cNvSpPr>
            <a:spLocks noGrp="1"/>
          </p:cNvSpPr>
          <p:nvPr>
            <p:ph type="body" sz="quarter" idx="28"/>
          </p:nvPr>
        </p:nvSpPr>
        <p:spPr>
          <a:xfrm>
            <a:off x="9049496" y="2227262"/>
            <a:ext cx="2370138" cy="504000"/>
          </a:xfrm>
          <a:solidFill>
            <a:schemeClr val="accent1"/>
          </a:solidFill>
        </p:spPr>
        <p:txBody>
          <a:bodyPr lIns="126000" rIns="144000" anchor="ctr" anchorCtr="0"/>
          <a:lstStyle>
            <a:lvl1pPr>
              <a:lnSpc>
                <a:spcPct val="100000"/>
              </a:lnSpc>
              <a:spcAft>
                <a:spcPts val="0"/>
              </a:spcAft>
              <a:defRPr sz="1200">
                <a:solidFill>
                  <a:schemeClr val="bg1"/>
                </a:solidFill>
              </a:defRPr>
            </a:lvl1pPr>
          </a:lstStyle>
          <a:p>
            <a:pPr lvl="0"/>
            <a:r>
              <a:rPr lang="en-US"/>
              <a:t>Click to edit Master text styles</a:t>
            </a:r>
          </a:p>
        </p:txBody>
      </p:sp>
      <p:sp>
        <p:nvSpPr>
          <p:cNvPr id="27" name="Right Triangle 26">
            <a:extLst>
              <a:ext uri="{FF2B5EF4-FFF2-40B4-BE49-F238E27FC236}">
                <a16:creationId xmlns:a16="http://schemas.microsoft.com/office/drawing/2014/main" id="{6942F93E-AABB-BF78-376F-76EABD6659A4}"/>
              </a:ext>
            </a:extLst>
          </p:cNvPr>
          <p:cNvSpPr/>
          <p:nvPr/>
        </p:nvSpPr>
        <p:spPr>
          <a:xfrm rot="13497296">
            <a:off x="11295097" y="2305332"/>
            <a:ext cx="364919" cy="34786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261815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and Chart">
    <p:spTree>
      <p:nvGrpSpPr>
        <p:cNvPr id="1" name=""/>
        <p:cNvGrpSpPr/>
        <p:nvPr/>
      </p:nvGrpSpPr>
      <p:grpSpPr>
        <a:xfrm>
          <a:off x="0" y="0"/>
          <a:ext cx="0" cy="0"/>
          <a:chOff x="0" y="0"/>
          <a:chExt cx="0" cy="0"/>
        </a:xfrm>
      </p:grpSpPr>
      <p:sp>
        <p:nvSpPr>
          <p:cNvPr id="14" name="Chart Placeholder 13">
            <a:extLst>
              <a:ext uri="{FF2B5EF4-FFF2-40B4-BE49-F238E27FC236}">
                <a16:creationId xmlns:a16="http://schemas.microsoft.com/office/drawing/2014/main" id="{A903039D-5CDF-3A8E-B3FD-771D6FB464D9}"/>
              </a:ext>
            </a:extLst>
          </p:cNvPr>
          <p:cNvSpPr>
            <a:spLocks noGrp="1"/>
          </p:cNvSpPr>
          <p:nvPr>
            <p:ph type="chart" sz="quarter" idx="15"/>
          </p:nvPr>
        </p:nvSpPr>
        <p:spPr>
          <a:xfrm>
            <a:off x="4356000" y="1620000"/>
            <a:ext cx="7331075" cy="4320000"/>
          </a:xfrm>
        </p:spPr>
        <p:txBody>
          <a:bodyPr/>
          <a:lstStyle/>
          <a:p>
            <a:r>
              <a:rPr lang="en-US"/>
              <a:t>Click icon to add chart</a:t>
            </a:r>
            <a:endParaRPr lang="en-GB"/>
          </a:p>
        </p:txBody>
      </p:sp>
      <p:sp>
        <p:nvSpPr>
          <p:cNvPr id="2" name="Title 1">
            <a:extLst>
              <a:ext uri="{FF2B5EF4-FFF2-40B4-BE49-F238E27FC236}">
                <a16:creationId xmlns:a16="http://schemas.microsoft.com/office/drawing/2014/main" id="{E0751DE1-6C3F-331B-E10C-AB642C6C1DD5}"/>
              </a:ext>
            </a:extLst>
          </p:cNvPr>
          <p:cNvSpPr>
            <a:spLocks noGrp="1"/>
          </p:cNvSpPr>
          <p:nvPr>
            <p:ph type="title"/>
          </p:nvPr>
        </p:nvSpPr>
        <p:spPr>
          <a:xfrm>
            <a:off x="468000" y="468000"/>
            <a:ext cx="11257200" cy="36000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ACD397-E574-5474-ABD2-D6798B51E95F}"/>
              </a:ext>
            </a:extLst>
          </p:cNvPr>
          <p:cNvSpPr>
            <a:spLocks noGrp="1"/>
          </p:cNvSpPr>
          <p:nvPr>
            <p:ph idx="1"/>
          </p:nvPr>
        </p:nvSpPr>
        <p:spPr>
          <a:xfrm>
            <a:off x="468000" y="1620000"/>
            <a:ext cx="3636000" cy="4320000"/>
          </a:xfrm>
        </p:spPr>
        <p:txBody>
          <a:bodyPr/>
          <a:lstStyle>
            <a:lvl1pPr>
              <a:lnSpc>
                <a:spcPct val="100000"/>
              </a:lnSpc>
              <a:spcAft>
                <a:spcPts val="500"/>
              </a:spcAft>
              <a:defRPr/>
            </a:lvl1pPr>
            <a:lvl2pPr>
              <a:lnSpc>
                <a:spcPct val="100000"/>
              </a:lnSpc>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p>
            <a:fld id="{ECB97353-7AAC-4FC9-AF98-FE2BBEC112D9}" type="slidenum">
              <a:rPr lang="en-GB" smtClean="0"/>
              <a:pPr/>
              <a:t>‹#›</a:t>
            </a:fld>
            <a:endParaRPr lang="en-GB"/>
          </a:p>
        </p:txBody>
      </p:sp>
      <p:sp>
        <p:nvSpPr>
          <p:cNvPr id="8" name="Text Placeholder 7">
            <a:extLst>
              <a:ext uri="{FF2B5EF4-FFF2-40B4-BE49-F238E27FC236}">
                <a16:creationId xmlns:a16="http://schemas.microsoft.com/office/drawing/2014/main" id="{D8F7C3DF-C6F2-3DCC-6C4D-A8B32B870DA1}"/>
              </a:ext>
            </a:extLst>
          </p:cNvPr>
          <p:cNvSpPr>
            <a:spLocks noGrp="1"/>
          </p:cNvSpPr>
          <p:nvPr>
            <p:ph type="body" sz="quarter" idx="13"/>
          </p:nvPr>
        </p:nvSpPr>
        <p:spPr>
          <a:xfrm>
            <a:off x="468000" y="794499"/>
            <a:ext cx="11257200" cy="360000"/>
          </a:xfrm>
        </p:spPr>
        <p:txBody>
          <a:bodyPr/>
          <a:lstStyle>
            <a:lvl1pPr>
              <a:defRPr b="0" spc="0" baseline="0"/>
            </a:lvl1pPr>
          </a:lstStyle>
          <a:p>
            <a:pPr lvl="0"/>
            <a:r>
              <a:rPr lang="en-US"/>
              <a:t>Click to edit Master text styles</a:t>
            </a:r>
          </a:p>
        </p:txBody>
      </p:sp>
      <p:sp>
        <p:nvSpPr>
          <p:cNvPr id="11" name="Text Placeholder 10">
            <a:extLst>
              <a:ext uri="{FF2B5EF4-FFF2-40B4-BE49-F238E27FC236}">
                <a16:creationId xmlns:a16="http://schemas.microsoft.com/office/drawing/2014/main" id="{0AF4488D-3A42-E493-0B7F-A5DC649555A5}"/>
              </a:ext>
            </a:extLst>
          </p:cNvPr>
          <p:cNvSpPr>
            <a:spLocks noGrp="1"/>
          </p:cNvSpPr>
          <p:nvPr>
            <p:ph type="body" sz="quarter" idx="14"/>
          </p:nvPr>
        </p:nvSpPr>
        <p:spPr>
          <a:xfrm>
            <a:off x="4356000" y="1620000"/>
            <a:ext cx="2165350" cy="732512"/>
          </a:xfrm>
        </p:spPr>
        <p:txBody>
          <a:bodyPr/>
          <a:lstStyle>
            <a:lvl1pPr>
              <a:lnSpc>
                <a:spcPct val="100000"/>
              </a:lnSpc>
              <a:spcAft>
                <a:spcPts val="0"/>
              </a:spcAft>
              <a:defRPr sz="1000">
                <a:solidFill>
                  <a:schemeClr val="accent1"/>
                </a:solidFill>
              </a:defRPr>
            </a:lvl1pPr>
            <a:lvl2pPr>
              <a:lnSpc>
                <a:spcPct val="115000"/>
              </a:lnSpc>
              <a:spcAft>
                <a:spcPts val="0"/>
              </a:spcAft>
              <a:defRPr sz="1000">
                <a:solidFill>
                  <a:schemeClr val="accent1"/>
                </a:solidFill>
              </a:defRPr>
            </a:lvl2pPr>
          </a:lstStyle>
          <a:p>
            <a:pPr lvl="0"/>
            <a:r>
              <a:rPr lang="en-US"/>
              <a:t>Click to edit Master text styles</a:t>
            </a:r>
          </a:p>
          <a:p>
            <a:pPr lvl="1"/>
            <a:r>
              <a:rPr lang="en-US"/>
              <a:t>Second level</a:t>
            </a:r>
          </a:p>
        </p:txBody>
      </p:sp>
      <p:cxnSp>
        <p:nvCxnSpPr>
          <p:cNvPr id="12" name="Straight Connector 11">
            <a:extLst>
              <a:ext uri="{FF2B5EF4-FFF2-40B4-BE49-F238E27FC236}">
                <a16:creationId xmlns:a16="http://schemas.microsoft.com/office/drawing/2014/main" id="{2CC23433-F136-9A24-6283-A2F3234C5249}"/>
              </a:ext>
            </a:extLst>
          </p:cNvPr>
          <p:cNvCxnSpPr>
            <a:cxnSpLocks/>
          </p:cNvCxnSpPr>
          <p:nvPr/>
        </p:nvCxnSpPr>
        <p:spPr>
          <a:xfrm>
            <a:off x="4194000" y="1620000"/>
            <a:ext cx="0" cy="4320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17572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51DE1-6C3F-331B-E10C-AB642C6C1DD5}"/>
              </a:ext>
            </a:extLst>
          </p:cNvPr>
          <p:cNvSpPr>
            <a:spLocks noGrp="1"/>
          </p:cNvSpPr>
          <p:nvPr>
            <p:ph type="title"/>
          </p:nvPr>
        </p:nvSpPr>
        <p:spPr>
          <a:xfrm>
            <a:off x="468000" y="468000"/>
            <a:ext cx="11257200" cy="36000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ACD397-E574-5474-ABD2-D6798B51E95F}"/>
              </a:ext>
            </a:extLst>
          </p:cNvPr>
          <p:cNvSpPr>
            <a:spLocks noGrp="1"/>
          </p:cNvSpPr>
          <p:nvPr>
            <p:ph idx="1"/>
          </p:nvPr>
        </p:nvSpPr>
        <p:spPr>
          <a:xfrm>
            <a:off x="6157416" y="1620000"/>
            <a:ext cx="3600000" cy="4320000"/>
          </a:xfrm>
        </p:spPr>
        <p:txBody>
          <a:bodyPr/>
          <a:lstStyle>
            <a:lvl1pPr>
              <a:lnSpc>
                <a:spcPct val="100000"/>
              </a:lnSpc>
              <a:spcAft>
                <a:spcPts val="500"/>
              </a:spcAft>
              <a:defRPr/>
            </a:lvl1pPr>
            <a:lvl2pPr>
              <a:lnSpc>
                <a:spcPct val="100000"/>
              </a:lnSpc>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p>
            <a:fld id="{ECB97353-7AAC-4FC9-AF98-FE2BBEC112D9}" type="slidenum">
              <a:rPr lang="en-GB" smtClean="0"/>
              <a:pPr/>
              <a:t>‹#›</a:t>
            </a:fld>
            <a:endParaRPr lang="en-GB"/>
          </a:p>
        </p:txBody>
      </p:sp>
      <p:sp>
        <p:nvSpPr>
          <p:cNvPr id="8" name="Text Placeholder 7">
            <a:extLst>
              <a:ext uri="{FF2B5EF4-FFF2-40B4-BE49-F238E27FC236}">
                <a16:creationId xmlns:a16="http://schemas.microsoft.com/office/drawing/2014/main" id="{D8F7C3DF-C6F2-3DCC-6C4D-A8B32B870DA1}"/>
              </a:ext>
            </a:extLst>
          </p:cNvPr>
          <p:cNvSpPr>
            <a:spLocks noGrp="1"/>
          </p:cNvSpPr>
          <p:nvPr>
            <p:ph type="body" sz="quarter" idx="13"/>
          </p:nvPr>
        </p:nvSpPr>
        <p:spPr>
          <a:xfrm>
            <a:off x="468000" y="794499"/>
            <a:ext cx="11257200" cy="360000"/>
          </a:xfrm>
        </p:spPr>
        <p:txBody>
          <a:bodyPr/>
          <a:lstStyle>
            <a:lvl1pPr>
              <a:defRPr b="0" spc="0" baseline="0"/>
            </a:lvl1pPr>
          </a:lstStyle>
          <a:p>
            <a:pPr lvl="0"/>
            <a:r>
              <a:rPr lang="en-US"/>
              <a:t>Click to edit Master text styles</a:t>
            </a:r>
          </a:p>
        </p:txBody>
      </p:sp>
      <p:sp>
        <p:nvSpPr>
          <p:cNvPr id="9" name="Table Placeholder 8">
            <a:extLst>
              <a:ext uri="{FF2B5EF4-FFF2-40B4-BE49-F238E27FC236}">
                <a16:creationId xmlns:a16="http://schemas.microsoft.com/office/drawing/2014/main" id="{18203D6C-51F3-A438-A524-EF9444ABB293}"/>
              </a:ext>
            </a:extLst>
          </p:cNvPr>
          <p:cNvSpPr>
            <a:spLocks noGrp="1"/>
          </p:cNvSpPr>
          <p:nvPr>
            <p:ph type="tbl" sz="quarter" idx="14"/>
          </p:nvPr>
        </p:nvSpPr>
        <p:spPr>
          <a:xfrm>
            <a:off x="468000" y="1619250"/>
            <a:ext cx="5521325" cy="4781550"/>
          </a:xfrm>
        </p:spPr>
        <p:txBody>
          <a:bodyPr/>
          <a:lstStyle>
            <a:lvl1pPr>
              <a:defRPr sz="800" b="0">
                <a:solidFill>
                  <a:schemeClr val="accent1"/>
                </a:solidFill>
              </a:defRPr>
            </a:lvl1pPr>
          </a:lstStyle>
          <a:p>
            <a:r>
              <a:rPr lang="en-US"/>
              <a:t>Click icon to add table</a:t>
            </a:r>
            <a:endParaRPr lang="en-GB"/>
          </a:p>
        </p:txBody>
      </p:sp>
    </p:spTree>
    <p:extLst>
      <p:ext uri="{BB962C8B-B14F-4D97-AF65-F5344CB8AC3E}">
        <p14:creationId xmlns:p14="http://schemas.microsoft.com/office/powerpoint/2010/main" val="34208078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Organis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51DE1-6C3F-331B-E10C-AB642C6C1DD5}"/>
              </a:ext>
            </a:extLst>
          </p:cNvPr>
          <p:cNvSpPr>
            <a:spLocks noGrp="1"/>
          </p:cNvSpPr>
          <p:nvPr>
            <p:ph type="title"/>
          </p:nvPr>
        </p:nvSpPr>
        <p:spPr>
          <a:xfrm>
            <a:off x="468000" y="468000"/>
            <a:ext cx="11257200" cy="36000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ACD397-E574-5474-ABD2-D6798B51E95F}"/>
              </a:ext>
            </a:extLst>
          </p:cNvPr>
          <p:cNvSpPr>
            <a:spLocks noGrp="1"/>
          </p:cNvSpPr>
          <p:nvPr>
            <p:ph idx="1"/>
          </p:nvPr>
        </p:nvSpPr>
        <p:spPr>
          <a:xfrm>
            <a:off x="4946176" y="1289713"/>
            <a:ext cx="2299647" cy="518615"/>
          </a:xfrm>
        </p:spPr>
        <p:txBody>
          <a:bodyPr/>
          <a:lstStyle>
            <a:lvl1pPr algn="ctr">
              <a:lnSpc>
                <a:spcPct val="100000"/>
              </a:lnSpc>
              <a:spcAft>
                <a:spcPts val="0"/>
              </a:spcAft>
              <a:defRPr sz="1000">
                <a:solidFill>
                  <a:schemeClr val="accent1"/>
                </a:solidFill>
              </a:defRPr>
            </a:lvl1pPr>
            <a:lvl2pPr algn="ctr">
              <a:lnSpc>
                <a:spcPct val="100000"/>
              </a:lnSpc>
              <a:spcAft>
                <a:spcPts val="0"/>
              </a:spcAft>
              <a:defRPr sz="1000">
                <a:solidFill>
                  <a:schemeClr val="accent1"/>
                </a:solidFill>
              </a:defRPr>
            </a:lvl2pPr>
          </a:lstStyle>
          <a:p>
            <a:pPr lvl="0"/>
            <a:r>
              <a:rPr lang="en-US"/>
              <a:t>Click to edit Master text styles</a:t>
            </a:r>
          </a:p>
          <a:p>
            <a:pPr lvl="1"/>
            <a:r>
              <a:rPr lang="en-US"/>
              <a:t>Second level</a:t>
            </a:r>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p>
            <a:fld id="{ECB97353-7AAC-4FC9-AF98-FE2BBEC112D9}" type="slidenum">
              <a:rPr lang="en-GB" smtClean="0"/>
              <a:pPr/>
              <a:t>‹#›</a:t>
            </a:fld>
            <a:endParaRPr lang="en-GB"/>
          </a:p>
        </p:txBody>
      </p:sp>
      <p:sp>
        <p:nvSpPr>
          <p:cNvPr id="8" name="Text Placeholder 7">
            <a:extLst>
              <a:ext uri="{FF2B5EF4-FFF2-40B4-BE49-F238E27FC236}">
                <a16:creationId xmlns:a16="http://schemas.microsoft.com/office/drawing/2014/main" id="{D8F7C3DF-C6F2-3DCC-6C4D-A8B32B870DA1}"/>
              </a:ext>
            </a:extLst>
          </p:cNvPr>
          <p:cNvSpPr>
            <a:spLocks noGrp="1"/>
          </p:cNvSpPr>
          <p:nvPr>
            <p:ph type="body" sz="quarter" idx="13"/>
          </p:nvPr>
        </p:nvSpPr>
        <p:spPr>
          <a:xfrm>
            <a:off x="468000" y="794499"/>
            <a:ext cx="11257200" cy="360000"/>
          </a:xfrm>
        </p:spPr>
        <p:txBody>
          <a:bodyPr/>
          <a:lstStyle>
            <a:lvl1pPr>
              <a:defRPr b="0" spc="0" baseline="0"/>
            </a:lvl1pPr>
          </a:lstStyle>
          <a:p>
            <a:pPr lvl="0"/>
            <a:r>
              <a:rPr lang="en-US"/>
              <a:t>Click to edit Master text styles</a:t>
            </a:r>
          </a:p>
        </p:txBody>
      </p:sp>
    </p:spTree>
    <p:extLst>
      <p:ext uri="{BB962C8B-B14F-4D97-AF65-F5344CB8AC3E}">
        <p14:creationId xmlns:p14="http://schemas.microsoft.com/office/powerpoint/2010/main" val="14117163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meline A">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361A2CB-791B-F9F4-A73E-30B7A7449C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
            <a:ext cx="12192000" cy="6856286"/>
          </a:xfrm>
          <a:prstGeom prst="rect">
            <a:avLst/>
          </a:prstGeom>
        </p:spPr>
      </p:pic>
      <p:sp>
        <p:nvSpPr>
          <p:cNvPr id="2" name="Title 1">
            <a:extLst>
              <a:ext uri="{FF2B5EF4-FFF2-40B4-BE49-F238E27FC236}">
                <a16:creationId xmlns:a16="http://schemas.microsoft.com/office/drawing/2014/main" id="{E0751DE1-6C3F-331B-E10C-AB642C6C1DD5}"/>
              </a:ext>
            </a:extLst>
          </p:cNvPr>
          <p:cNvSpPr>
            <a:spLocks noGrp="1"/>
          </p:cNvSpPr>
          <p:nvPr>
            <p:ph type="title"/>
          </p:nvPr>
        </p:nvSpPr>
        <p:spPr>
          <a:xfrm>
            <a:off x="468000" y="468000"/>
            <a:ext cx="11257200" cy="36000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ACD397-E574-5474-ABD2-D6798B51E95F}"/>
              </a:ext>
            </a:extLst>
          </p:cNvPr>
          <p:cNvSpPr>
            <a:spLocks noGrp="1"/>
          </p:cNvSpPr>
          <p:nvPr>
            <p:ph idx="1"/>
          </p:nvPr>
        </p:nvSpPr>
        <p:spPr>
          <a:xfrm>
            <a:off x="1206000" y="1924334"/>
            <a:ext cx="2520000" cy="936000"/>
          </a:xfrm>
          <a:prstGeom prst="rect">
            <a:avLst/>
          </a:prstGeom>
          <a:ln w="12700">
            <a:noFill/>
          </a:ln>
        </p:spPr>
        <p:txBody>
          <a:bodyPr/>
          <a:lstStyle>
            <a:lvl1pPr>
              <a:lnSpc>
                <a:spcPct val="100000"/>
              </a:lnSpc>
              <a:spcAft>
                <a:spcPts val="300"/>
              </a:spcAft>
              <a:defRPr sz="1800">
                <a:solidFill>
                  <a:schemeClr val="accent1"/>
                </a:solidFill>
              </a:defRPr>
            </a:lvl1pPr>
            <a:lvl2pPr>
              <a:lnSpc>
                <a:spcPct val="114000"/>
              </a:lnSpc>
              <a:spcAft>
                <a:spcPts val="0"/>
              </a:spcAft>
              <a:defRPr sz="1000">
                <a:solidFill>
                  <a:schemeClr val="accent1"/>
                </a:solidFill>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en-US"/>
              <a:t>Click to edit Master text styles</a:t>
            </a:r>
          </a:p>
          <a:p>
            <a:pPr lvl="1"/>
            <a:r>
              <a:rPr lang="en-US"/>
              <a:t>Second level</a:t>
            </a:r>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p>
            <a:fld id="{ECB97353-7AAC-4FC9-AF98-FE2BBEC112D9}" type="slidenum">
              <a:rPr lang="en-GB" smtClean="0"/>
              <a:pPr/>
              <a:t>‹#›</a:t>
            </a:fld>
            <a:endParaRPr lang="en-GB"/>
          </a:p>
        </p:txBody>
      </p:sp>
      <p:sp>
        <p:nvSpPr>
          <p:cNvPr id="8" name="Text Placeholder 7">
            <a:extLst>
              <a:ext uri="{FF2B5EF4-FFF2-40B4-BE49-F238E27FC236}">
                <a16:creationId xmlns:a16="http://schemas.microsoft.com/office/drawing/2014/main" id="{D8F7C3DF-C6F2-3DCC-6C4D-A8B32B870DA1}"/>
              </a:ext>
            </a:extLst>
          </p:cNvPr>
          <p:cNvSpPr>
            <a:spLocks noGrp="1"/>
          </p:cNvSpPr>
          <p:nvPr>
            <p:ph type="body" sz="quarter" idx="13"/>
          </p:nvPr>
        </p:nvSpPr>
        <p:spPr>
          <a:xfrm>
            <a:off x="468000" y="794499"/>
            <a:ext cx="11257200" cy="360000"/>
          </a:xfrm>
        </p:spPr>
        <p:txBody>
          <a:bodyPr/>
          <a:lstStyle>
            <a:lvl1pPr>
              <a:defRPr b="0" spc="0" baseline="0"/>
            </a:lvl1pPr>
          </a:lstStyle>
          <a:p>
            <a:pPr lvl="0"/>
            <a:r>
              <a:rPr lang="en-US"/>
              <a:t>Click to edit Master text styles</a:t>
            </a:r>
          </a:p>
        </p:txBody>
      </p:sp>
      <p:sp>
        <p:nvSpPr>
          <p:cNvPr id="11" name="Content Placeholder 2">
            <a:extLst>
              <a:ext uri="{FF2B5EF4-FFF2-40B4-BE49-F238E27FC236}">
                <a16:creationId xmlns:a16="http://schemas.microsoft.com/office/drawing/2014/main" id="{47593BA2-636B-5AE6-1995-C55F8DF9512F}"/>
              </a:ext>
            </a:extLst>
          </p:cNvPr>
          <p:cNvSpPr>
            <a:spLocks noGrp="1"/>
          </p:cNvSpPr>
          <p:nvPr>
            <p:ph idx="15"/>
          </p:nvPr>
        </p:nvSpPr>
        <p:spPr>
          <a:xfrm>
            <a:off x="2556001" y="3456000"/>
            <a:ext cx="2520000" cy="936000"/>
          </a:xfrm>
          <a:prstGeom prst="rect">
            <a:avLst/>
          </a:prstGeom>
          <a:ln w="12700">
            <a:noFill/>
          </a:ln>
        </p:spPr>
        <p:txBody>
          <a:bodyPr anchor="b" anchorCtr="0"/>
          <a:lstStyle>
            <a:lvl1pPr>
              <a:lnSpc>
                <a:spcPct val="100000"/>
              </a:lnSpc>
              <a:spcAft>
                <a:spcPts val="300"/>
              </a:spcAft>
              <a:defRPr sz="1800">
                <a:solidFill>
                  <a:schemeClr val="accent1"/>
                </a:solidFill>
              </a:defRPr>
            </a:lvl1pPr>
            <a:lvl2pPr>
              <a:lnSpc>
                <a:spcPct val="114000"/>
              </a:lnSpc>
              <a:spcAft>
                <a:spcPts val="0"/>
              </a:spcAft>
              <a:defRPr sz="1000">
                <a:solidFill>
                  <a:schemeClr val="accent1"/>
                </a:solidFill>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6075962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meline B">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241591-73E8-306D-8FC9-A1C08E6420F7}"/>
              </a:ext>
            </a:extLst>
          </p:cNvPr>
          <p:cNvSpPr/>
          <p:nvPr/>
        </p:nvSpPr>
        <p:spPr>
          <a:xfrm>
            <a:off x="0" y="1376855"/>
            <a:ext cx="12192000" cy="4104000"/>
          </a:xfrm>
          <a:prstGeom prst="rect">
            <a:avLst/>
          </a:prstGeom>
          <a:solidFill>
            <a:srgbClr val="EDF1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F662A02C-A04D-FBB7-BF0B-B8231CDC2DD0}"/>
              </a:ext>
            </a:extLst>
          </p:cNvPr>
          <p:cNvCxnSpPr>
            <a:cxnSpLocks/>
          </p:cNvCxnSpPr>
          <p:nvPr/>
        </p:nvCxnSpPr>
        <p:spPr>
          <a:xfrm>
            <a:off x="0" y="3428855"/>
            <a:ext cx="12192000" cy="0"/>
          </a:xfrm>
          <a:prstGeom prst="line">
            <a:avLst/>
          </a:prstGeom>
          <a:ln w="1270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0751DE1-6C3F-331B-E10C-AB642C6C1DD5}"/>
              </a:ext>
            </a:extLst>
          </p:cNvPr>
          <p:cNvSpPr>
            <a:spLocks noGrp="1"/>
          </p:cNvSpPr>
          <p:nvPr>
            <p:ph type="title"/>
          </p:nvPr>
        </p:nvSpPr>
        <p:spPr>
          <a:xfrm>
            <a:off x="468000" y="468000"/>
            <a:ext cx="11257200" cy="36000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ACD397-E574-5474-ABD2-D6798B51E95F}"/>
              </a:ext>
            </a:extLst>
          </p:cNvPr>
          <p:cNvSpPr>
            <a:spLocks noGrp="1"/>
          </p:cNvSpPr>
          <p:nvPr>
            <p:ph idx="1"/>
          </p:nvPr>
        </p:nvSpPr>
        <p:spPr>
          <a:xfrm>
            <a:off x="471305" y="1566042"/>
            <a:ext cx="929262" cy="1030018"/>
          </a:xfrm>
          <a:prstGeom prst="callout1">
            <a:avLst>
              <a:gd name="adj1" fmla="val 109544"/>
              <a:gd name="adj2" fmla="val 50055"/>
              <a:gd name="adj3" fmla="val 135472"/>
              <a:gd name="adj4" fmla="val 50163"/>
            </a:avLst>
          </a:prstGeom>
          <a:ln w="12700">
            <a:solidFill>
              <a:schemeClr val="accent5"/>
            </a:solidFill>
          </a:ln>
        </p:spPr>
        <p:txBody>
          <a:bodyPr anchor="b" anchorCtr="0"/>
          <a:lstStyle>
            <a:lvl1pPr algn="ctr">
              <a:lnSpc>
                <a:spcPct val="100000"/>
              </a:lnSpc>
              <a:spcAft>
                <a:spcPts val="350"/>
              </a:spcAft>
              <a:defRPr sz="1200">
                <a:solidFill>
                  <a:schemeClr val="accent1"/>
                </a:solidFill>
              </a:defRPr>
            </a:lvl1pPr>
            <a:lvl2pPr algn="ctr">
              <a:lnSpc>
                <a:spcPct val="100000"/>
              </a:lnSpc>
              <a:spcAft>
                <a:spcPts val="0"/>
              </a:spcAft>
              <a:defRPr sz="1000">
                <a:solidFill>
                  <a:schemeClr val="accent1"/>
                </a:solidFill>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p>
            <a:fld id="{ECB97353-7AAC-4FC9-AF98-FE2BBEC112D9}" type="slidenum">
              <a:rPr lang="en-GB" smtClean="0"/>
              <a:pPr/>
              <a:t>‹#›</a:t>
            </a:fld>
            <a:endParaRPr lang="en-GB"/>
          </a:p>
        </p:txBody>
      </p:sp>
      <p:sp>
        <p:nvSpPr>
          <p:cNvPr id="8" name="Text Placeholder 7">
            <a:extLst>
              <a:ext uri="{FF2B5EF4-FFF2-40B4-BE49-F238E27FC236}">
                <a16:creationId xmlns:a16="http://schemas.microsoft.com/office/drawing/2014/main" id="{D8F7C3DF-C6F2-3DCC-6C4D-A8B32B870DA1}"/>
              </a:ext>
            </a:extLst>
          </p:cNvPr>
          <p:cNvSpPr>
            <a:spLocks noGrp="1"/>
          </p:cNvSpPr>
          <p:nvPr>
            <p:ph type="body" sz="quarter" idx="13"/>
          </p:nvPr>
        </p:nvSpPr>
        <p:spPr>
          <a:xfrm>
            <a:off x="468000" y="794499"/>
            <a:ext cx="11257200" cy="360000"/>
          </a:xfrm>
        </p:spPr>
        <p:txBody>
          <a:bodyPr/>
          <a:lstStyle>
            <a:lvl1pPr>
              <a:defRPr b="0" spc="0" baseline="0"/>
            </a:lvl1pPr>
          </a:lstStyle>
          <a:p>
            <a:pPr lvl="0"/>
            <a:r>
              <a:rPr lang="en-US"/>
              <a:t>Click to edit Master text styles</a:t>
            </a:r>
          </a:p>
        </p:txBody>
      </p:sp>
      <p:sp>
        <p:nvSpPr>
          <p:cNvPr id="10" name="Content Placeholder 2">
            <a:extLst>
              <a:ext uri="{FF2B5EF4-FFF2-40B4-BE49-F238E27FC236}">
                <a16:creationId xmlns:a16="http://schemas.microsoft.com/office/drawing/2014/main" id="{880AF35B-6B20-9986-8512-70E89A206D79}"/>
              </a:ext>
            </a:extLst>
          </p:cNvPr>
          <p:cNvSpPr>
            <a:spLocks noGrp="1"/>
          </p:cNvSpPr>
          <p:nvPr>
            <p:ph idx="14"/>
          </p:nvPr>
        </p:nvSpPr>
        <p:spPr>
          <a:xfrm>
            <a:off x="471305" y="4235668"/>
            <a:ext cx="929262" cy="1030018"/>
          </a:xfrm>
          <a:prstGeom prst="callout1">
            <a:avLst>
              <a:gd name="adj1" fmla="val -8992"/>
              <a:gd name="adj2" fmla="val 50092"/>
              <a:gd name="adj3" fmla="val -34071"/>
              <a:gd name="adj4" fmla="val 50075"/>
            </a:avLst>
          </a:prstGeom>
          <a:ln w="12700">
            <a:solidFill>
              <a:schemeClr val="accent5"/>
            </a:solidFill>
          </a:ln>
        </p:spPr>
        <p:txBody>
          <a:bodyPr anchor="t" anchorCtr="0"/>
          <a:lstStyle>
            <a:lvl1pPr algn="ctr">
              <a:lnSpc>
                <a:spcPct val="100000"/>
              </a:lnSpc>
              <a:spcAft>
                <a:spcPts val="350"/>
              </a:spcAft>
              <a:defRPr sz="1200">
                <a:solidFill>
                  <a:schemeClr val="accent1"/>
                </a:solidFill>
              </a:defRPr>
            </a:lvl1pPr>
            <a:lvl2pPr algn="ctr">
              <a:lnSpc>
                <a:spcPct val="100000"/>
              </a:lnSpc>
              <a:spcAft>
                <a:spcPts val="0"/>
              </a:spcAft>
              <a:defRPr sz="1000">
                <a:solidFill>
                  <a:schemeClr val="accent1"/>
                </a:solidFill>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16" name="Text Placeholder 15">
            <a:extLst>
              <a:ext uri="{FF2B5EF4-FFF2-40B4-BE49-F238E27FC236}">
                <a16:creationId xmlns:a16="http://schemas.microsoft.com/office/drawing/2014/main" id="{1A5E28BD-30C7-32CB-7CB9-A88291E53AFF}"/>
              </a:ext>
            </a:extLst>
          </p:cNvPr>
          <p:cNvSpPr>
            <a:spLocks noGrp="1"/>
          </p:cNvSpPr>
          <p:nvPr>
            <p:ph type="body" sz="quarter" idx="15" hasCustomPrompt="1"/>
          </p:nvPr>
        </p:nvSpPr>
        <p:spPr>
          <a:xfrm>
            <a:off x="534751" y="3148013"/>
            <a:ext cx="552450" cy="552450"/>
          </a:xfrm>
          <a:prstGeom prst="ellipse">
            <a:avLst/>
          </a:prstGeom>
          <a:solidFill>
            <a:schemeClr val="accent1"/>
          </a:solidFill>
          <a:ln w="38100">
            <a:solidFill>
              <a:srgbClr val="F6F8F8"/>
            </a:solidFill>
          </a:ln>
        </p:spPr>
        <p:txBody>
          <a:bodyPr anchor="ctr"/>
          <a:lstStyle>
            <a:lvl1pPr algn="ctr">
              <a:defRPr sz="1200" cap="all" spc="-20" baseline="0">
                <a:solidFill>
                  <a:schemeClr val="bg1"/>
                </a:solidFill>
              </a:defRPr>
            </a:lvl1pPr>
          </a:lstStyle>
          <a:p>
            <a:pPr lvl="0"/>
            <a:r>
              <a:rPr lang="en-GB"/>
              <a:t>XXX</a:t>
            </a:r>
          </a:p>
        </p:txBody>
      </p:sp>
    </p:spTree>
    <p:extLst>
      <p:ext uri="{BB962C8B-B14F-4D97-AF65-F5344CB8AC3E}">
        <p14:creationId xmlns:p14="http://schemas.microsoft.com/office/powerpoint/2010/main" val="31695908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Quotation">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C0C99EE-B897-170C-4B8C-DCAC74C34A39}"/>
              </a:ext>
            </a:extLst>
          </p:cNvPr>
          <p:cNvSpPr>
            <a:spLocks noGrp="1"/>
          </p:cNvSpPr>
          <p:nvPr>
            <p:ph type="ftr" sz="quarter" idx="11"/>
          </p:nvPr>
        </p:nvSpPr>
        <p:spPr/>
        <p:txBody>
          <a:bodyPr/>
          <a:lstStyle>
            <a:lvl1pPr>
              <a:defRPr>
                <a:solidFill>
                  <a:schemeClr val="bg1"/>
                </a:solidFill>
              </a:defRPr>
            </a:lvl1pPr>
          </a:lstStyle>
          <a:p>
            <a:endParaRPr lang="en-GB"/>
          </a:p>
        </p:txBody>
      </p:sp>
      <p:sp>
        <p:nvSpPr>
          <p:cNvPr id="5" name="Slide Number Placeholder 4">
            <a:extLst>
              <a:ext uri="{FF2B5EF4-FFF2-40B4-BE49-F238E27FC236}">
                <a16:creationId xmlns:a16="http://schemas.microsoft.com/office/drawing/2014/main" id="{6CF03606-0E38-AD15-E309-60EB82622E60}"/>
              </a:ext>
            </a:extLst>
          </p:cNvPr>
          <p:cNvSpPr>
            <a:spLocks noGrp="1"/>
          </p:cNvSpPr>
          <p:nvPr>
            <p:ph type="sldNum" sz="quarter" idx="12"/>
          </p:nvPr>
        </p:nvSpPr>
        <p:spPr/>
        <p:txBody>
          <a:bodyPr/>
          <a:lstStyle>
            <a:lvl1pPr>
              <a:defRPr>
                <a:solidFill>
                  <a:schemeClr val="bg1"/>
                </a:solidFill>
              </a:defRPr>
            </a:lvl1pPr>
          </a:lstStyle>
          <a:p>
            <a:fld id="{ECB97353-7AAC-4FC9-AF98-FE2BBEC112D9}" type="slidenum">
              <a:rPr lang="en-GB" smtClean="0"/>
              <a:pPr/>
              <a:t>‹#›</a:t>
            </a:fld>
            <a:endParaRPr lang="en-GB"/>
          </a:p>
        </p:txBody>
      </p:sp>
      <p:sp>
        <p:nvSpPr>
          <p:cNvPr id="7" name="Text Placeholder 6">
            <a:extLst>
              <a:ext uri="{FF2B5EF4-FFF2-40B4-BE49-F238E27FC236}">
                <a16:creationId xmlns:a16="http://schemas.microsoft.com/office/drawing/2014/main" id="{D88AFFBD-DADA-C2DC-3DAD-647C598B72B1}"/>
              </a:ext>
            </a:extLst>
          </p:cNvPr>
          <p:cNvSpPr>
            <a:spLocks noGrp="1"/>
          </p:cNvSpPr>
          <p:nvPr>
            <p:ph type="body" sz="quarter" idx="13"/>
          </p:nvPr>
        </p:nvSpPr>
        <p:spPr>
          <a:xfrm>
            <a:off x="1944688" y="1584000"/>
            <a:ext cx="7020000" cy="4320000"/>
          </a:xfrm>
        </p:spPr>
        <p:txBody>
          <a:bodyPr/>
          <a:lstStyle>
            <a:lvl1pPr>
              <a:lnSpc>
                <a:spcPct val="83000"/>
              </a:lnSpc>
              <a:spcAft>
                <a:spcPts val="1200"/>
              </a:spcAft>
              <a:defRPr sz="4800" spc="0" baseline="0">
                <a:solidFill>
                  <a:schemeClr val="accent3"/>
                </a:solidFill>
              </a:defRPr>
            </a:lvl1pPr>
            <a:lvl2pPr marL="0" indent="0">
              <a:lnSpc>
                <a:spcPct val="100000"/>
              </a:lnSpc>
              <a:spcAft>
                <a:spcPts val="0"/>
              </a:spcAft>
              <a:buFont typeface="Arial" panose="020B0604020202020204" pitchFamily="34" charset="0"/>
              <a:buNone/>
              <a:defRPr sz="1400" b="1">
                <a:solidFill>
                  <a:schemeClr val="bg1"/>
                </a:solidFill>
              </a:defRPr>
            </a:lvl2pPr>
            <a:lvl3pPr marL="0" indent="0">
              <a:lnSpc>
                <a:spcPct val="100000"/>
              </a:lnSpc>
              <a:spcAft>
                <a:spcPts val="0"/>
              </a:spcAft>
              <a:buNone/>
              <a:defRPr sz="1400">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6" name="Picture Placeholder 35">
            <a:extLst>
              <a:ext uri="{FF2B5EF4-FFF2-40B4-BE49-F238E27FC236}">
                <a16:creationId xmlns:a16="http://schemas.microsoft.com/office/drawing/2014/main" id="{60B5B3A6-DEBE-EA94-FC1E-09317171401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96" r="96"/>
          <a:stretch>
            <a:fillRect/>
          </a:stretch>
        </p:blipFill>
        <p:spPr>
          <a:xfrm>
            <a:off x="787003" y="1609999"/>
            <a:ext cx="1002899" cy="780032"/>
          </a:xfrm>
          <a:prstGeom prst="rect">
            <a:avLst/>
          </a:prstGeom>
        </p:spPr>
      </p:pic>
    </p:spTree>
    <p:extLst>
      <p:ext uri="{BB962C8B-B14F-4D97-AF65-F5344CB8AC3E}">
        <p14:creationId xmlns:p14="http://schemas.microsoft.com/office/powerpoint/2010/main" val="29514946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hank You Slid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C0C99EE-B897-170C-4B8C-DCAC74C34A39}"/>
              </a:ext>
            </a:extLst>
          </p:cNvPr>
          <p:cNvSpPr>
            <a:spLocks noGrp="1"/>
          </p:cNvSpPr>
          <p:nvPr>
            <p:ph type="ftr" sz="quarter" idx="11"/>
          </p:nvPr>
        </p:nvSpPr>
        <p:spPr/>
        <p:txBody>
          <a:bodyPr/>
          <a:lstStyle>
            <a:lvl1pPr>
              <a:defRPr>
                <a:solidFill>
                  <a:schemeClr val="bg1"/>
                </a:solidFill>
              </a:defRPr>
            </a:lvl1pPr>
          </a:lstStyle>
          <a:p>
            <a:endParaRPr lang="en-GB"/>
          </a:p>
        </p:txBody>
      </p:sp>
      <p:sp>
        <p:nvSpPr>
          <p:cNvPr id="5" name="Slide Number Placeholder 4">
            <a:extLst>
              <a:ext uri="{FF2B5EF4-FFF2-40B4-BE49-F238E27FC236}">
                <a16:creationId xmlns:a16="http://schemas.microsoft.com/office/drawing/2014/main" id="{6CF03606-0E38-AD15-E309-60EB82622E60}"/>
              </a:ext>
            </a:extLst>
          </p:cNvPr>
          <p:cNvSpPr>
            <a:spLocks noGrp="1"/>
          </p:cNvSpPr>
          <p:nvPr>
            <p:ph type="sldNum" sz="quarter" idx="12"/>
          </p:nvPr>
        </p:nvSpPr>
        <p:spPr/>
        <p:txBody>
          <a:bodyPr/>
          <a:lstStyle>
            <a:lvl1pPr>
              <a:defRPr>
                <a:solidFill>
                  <a:schemeClr val="bg1"/>
                </a:solidFill>
              </a:defRPr>
            </a:lvl1pPr>
          </a:lstStyle>
          <a:p>
            <a:fld id="{ECB97353-7AAC-4FC9-AF98-FE2BBEC112D9}" type="slidenum">
              <a:rPr lang="en-GB" smtClean="0"/>
              <a:pPr/>
              <a:t>‹#›</a:t>
            </a:fld>
            <a:endParaRPr lang="en-GB"/>
          </a:p>
        </p:txBody>
      </p:sp>
      <p:sp>
        <p:nvSpPr>
          <p:cNvPr id="7" name="Text Placeholder 6">
            <a:extLst>
              <a:ext uri="{FF2B5EF4-FFF2-40B4-BE49-F238E27FC236}">
                <a16:creationId xmlns:a16="http://schemas.microsoft.com/office/drawing/2014/main" id="{D88AFFBD-DADA-C2DC-3DAD-647C598B72B1}"/>
              </a:ext>
            </a:extLst>
          </p:cNvPr>
          <p:cNvSpPr>
            <a:spLocks noGrp="1"/>
          </p:cNvSpPr>
          <p:nvPr>
            <p:ph type="body" sz="quarter" idx="13"/>
          </p:nvPr>
        </p:nvSpPr>
        <p:spPr>
          <a:xfrm>
            <a:off x="468000" y="1620000"/>
            <a:ext cx="5834418" cy="3009757"/>
          </a:xfrm>
        </p:spPr>
        <p:txBody>
          <a:bodyPr/>
          <a:lstStyle>
            <a:lvl1pPr>
              <a:lnSpc>
                <a:spcPct val="83000"/>
              </a:lnSpc>
              <a:spcAft>
                <a:spcPts val="1200"/>
              </a:spcAft>
              <a:defRPr sz="4800">
                <a:solidFill>
                  <a:schemeClr val="accent3"/>
                </a:solidFill>
              </a:defRPr>
            </a:lvl1pPr>
            <a:lvl2pPr marL="0" indent="0">
              <a:lnSpc>
                <a:spcPct val="100000"/>
              </a:lnSpc>
              <a:spcAft>
                <a:spcPts val="0"/>
              </a:spcAft>
              <a:buFont typeface="Arial" panose="020B0604020202020204" pitchFamily="34" charset="0"/>
              <a:buNone/>
              <a:defRPr sz="1400" b="1">
                <a:solidFill>
                  <a:schemeClr val="bg1"/>
                </a:solidFill>
              </a:defRPr>
            </a:lvl2pPr>
            <a:lvl3pPr marL="0" indent="0">
              <a:lnSpc>
                <a:spcPct val="100000"/>
              </a:lnSpc>
              <a:spcAft>
                <a:spcPts val="0"/>
              </a:spcAft>
              <a:buNone/>
              <a:defRPr sz="1400">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6" name="Graphic 5">
            <a:extLst>
              <a:ext uri="{FF2B5EF4-FFF2-40B4-BE49-F238E27FC236}">
                <a16:creationId xmlns:a16="http://schemas.microsoft.com/office/drawing/2014/main" id="{94ECBA1F-1FF1-B084-287C-EA5EDDBC682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078400" y="1620000"/>
            <a:ext cx="2779200" cy="2490649"/>
          </a:xfrm>
          <a:prstGeom prst="rect">
            <a:avLst/>
          </a:prstGeom>
        </p:spPr>
      </p:pic>
    </p:spTree>
    <p:extLst>
      <p:ext uri="{BB962C8B-B14F-4D97-AF65-F5344CB8AC3E}">
        <p14:creationId xmlns:p14="http://schemas.microsoft.com/office/powerpoint/2010/main" val="27438519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pic>
        <p:nvPicPr>
          <p:cNvPr id="8" name="Strapline">
            <a:extLst>
              <a:ext uri="{FF2B5EF4-FFF2-40B4-BE49-F238E27FC236}">
                <a16:creationId xmlns:a16="http://schemas.microsoft.com/office/drawing/2014/main" id="{5C3934C5-1976-798C-D92B-8F0D589BBFD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184257" y="3078804"/>
            <a:ext cx="3964933" cy="815934"/>
          </a:xfrm>
          <a:prstGeom prst="rect">
            <a:avLst/>
          </a:prstGeom>
        </p:spPr>
      </p:pic>
      <p:pic>
        <p:nvPicPr>
          <p:cNvPr id="6" name="Logo">
            <a:extLst>
              <a:ext uri="{FF2B5EF4-FFF2-40B4-BE49-F238E27FC236}">
                <a16:creationId xmlns:a16="http://schemas.microsoft.com/office/drawing/2014/main" id="{B2F2870A-043B-D2A7-B3B2-5F844732C22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7200" y="457200"/>
            <a:ext cx="3067050" cy="514350"/>
          </a:xfrm>
          <a:prstGeom prst="rect">
            <a:avLst/>
          </a:prstGeom>
        </p:spPr>
      </p:pic>
      <p:pic>
        <p:nvPicPr>
          <p:cNvPr id="4" name="Picture 3">
            <a:extLst>
              <a:ext uri="{FF2B5EF4-FFF2-40B4-BE49-F238E27FC236}">
                <a16:creationId xmlns:a16="http://schemas.microsoft.com/office/drawing/2014/main" id="{FACA969C-72B6-7853-ABD4-2A3D6AD48E6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600" y="-1"/>
            <a:ext cx="12200400" cy="6862724"/>
          </a:xfrm>
          <a:prstGeom prst="rect">
            <a:avLst/>
          </a:prstGeom>
        </p:spPr>
      </p:pic>
    </p:spTree>
    <p:extLst>
      <p:ext uri="{BB962C8B-B14F-4D97-AF65-F5344CB8AC3E}">
        <p14:creationId xmlns:p14="http://schemas.microsoft.com/office/powerpoint/2010/main" val="6912836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Sub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9E110-531D-FD1B-F5C4-D6926F4E124E}"/>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CCCF8090-321F-3FF8-B137-1319BE97B42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BBAC808-941F-8D1E-8495-A6CB9797A89B}"/>
              </a:ext>
            </a:extLst>
          </p:cNvPr>
          <p:cNvSpPr>
            <a:spLocks noGrp="1"/>
          </p:cNvSpPr>
          <p:nvPr>
            <p:ph type="sldNum" sz="quarter" idx="12"/>
          </p:nvPr>
        </p:nvSpPr>
        <p:spPr/>
        <p:txBody>
          <a:bodyPr/>
          <a:lstStyle/>
          <a:p>
            <a:fld id="{ECB97353-7AAC-4FC9-AF98-FE2BBEC112D9}" type="slidenum">
              <a:rPr lang="en-GB" smtClean="0"/>
              <a:pPr/>
              <a:t>‹#›</a:t>
            </a:fld>
            <a:endParaRPr lang="en-GB"/>
          </a:p>
        </p:txBody>
      </p:sp>
      <p:sp>
        <p:nvSpPr>
          <p:cNvPr id="6" name="Text Placeholder 7">
            <a:extLst>
              <a:ext uri="{FF2B5EF4-FFF2-40B4-BE49-F238E27FC236}">
                <a16:creationId xmlns:a16="http://schemas.microsoft.com/office/drawing/2014/main" id="{B49B532A-C596-3B5D-3D18-9EEC7D560A5D}"/>
              </a:ext>
            </a:extLst>
          </p:cNvPr>
          <p:cNvSpPr>
            <a:spLocks noGrp="1"/>
          </p:cNvSpPr>
          <p:nvPr>
            <p:ph type="body" sz="quarter" idx="13"/>
          </p:nvPr>
        </p:nvSpPr>
        <p:spPr>
          <a:xfrm>
            <a:off x="468000" y="794499"/>
            <a:ext cx="11257200" cy="360000"/>
          </a:xfrm>
        </p:spPr>
        <p:txBody>
          <a:bodyPr/>
          <a:lstStyle>
            <a:lvl1pPr>
              <a:defRPr b="0" spc="0" baseline="0"/>
            </a:lvl1pPr>
          </a:lstStyle>
          <a:p>
            <a:pPr lvl="0"/>
            <a:r>
              <a:rPr lang="en-US"/>
              <a:t>Click to edit Master text styles</a:t>
            </a:r>
          </a:p>
        </p:txBody>
      </p:sp>
    </p:spTree>
    <p:extLst>
      <p:ext uri="{BB962C8B-B14F-4D97-AF65-F5344CB8AC3E}">
        <p14:creationId xmlns:p14="http://schemas.microsoft.com/office/powerpoint/2010/main" val="38402674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9E110-531D-FD1B-F5C4-D6926F4E124E}"/>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CCCF8090-321F-3FF8-B137-1319BE97B42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BBAC808-941F-8D1E-8495-A6CB9797A89B}"/>
              </a:ext>
            </a:extLst>
          </p:cNvPr>
          <p:cNvSpPr>
            <a:spLocks noGrp="1"/>
          </p:cNvSpPr>
          <p:nvPr>
            <p:ph type="sldNum" sz="quarter" idx="12"/>
          </p:nvPr>
        </p:nvSpPr>
        <p:spPr/>
        <p:txBody>
          <a:bodyPr/>
          <a:lstStyle/>
          <a:p>
            <a:fld id="{ECB97353-7AAC-4FC9-AF98-FE2BBEC112D9}" type="slidenum">
              <a:rPr lang="en-GB" smtClean="0"/>
              <a:pPr/>
              <a:t>‹#›</a:t>
            </a:fld>
            <a:endParaRPr lang="en-GB"/>
          </a:p>
        </p:txBody>
      </p:sp>
    </p:spTree>
    <p:extLst>
      <p:ext uri="{BB962C8B-B14F-4D97-AF65-F5344CB8AC3E}">
        <p14:creationId xmlns:p14="http://schemas.microsoft.com/office/powerpoint/2010/main" val="4522703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803DF9-511A-5EC2-B1A9-E098B64419F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712CC0E-96AF-2A9B-83AE-CEABDA1E36A9}"/>
              </a:ext>
            </a:extLst>
          </p:cNvPr>
          <p:cNvSpPr>
            <a:spLocks noGrp="1"/>
          </p:cNvSpPr>
          <p:nvPr>
            <p:ph type="sldNum" sz="quarter" idx="12"/>
          </p:nvPr>
        </p:nvSpPr>
        <p:spPr/>
        <p:txBody>
          <a:bodyPr/>
          <a:lstStyle/>
          <a:p>
            <a:fld id="{ECB97353-7AAC-4FC9-AF98-FE2BBEC112D9}" type="slidenum">
              <a:rPr lang="en-GB" smtClean="0"/>
              <a:pPr/>
              <a:t>‹#›</a:t>
            </a:fld>
            <a:endParaRPr lang="en-GB"/>
          </a:p>
        </p:txBody>
      </p:sp>
    </p:spTree>
    <p:extLst>
      <p:ext uri="{BB962C8B-B14F-4D97-AF65-F5344CB8AC3E}">
        <p14:creationId xmlns:p14="http://schemas.microsoft.com/office/powerpoint/2010/main" val="40637313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con libr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51DE1-6C3F-331B-E10C-AB642C6C1DD5}"/>
              </a:ext>
            </a:extLst>
          </p:cNvPr>
          <p:cNvSpPr>
            <a:spLocks noGrp="1"/>
          </p:cNvSpPr>
          <p:nvPr>
            <p:ph type="title"/>
          </p:nvPr>
        </p:nvSpPr>
        <p:spPr>
          <a:xfrm>
            <a:off x="468000" y="468000"/>
            <a:ext cx="11257200" cy="360000"/>
          </a:xfrm>
        </p:spPr>
        <p:txBody>
          <a:bodyPr/>
          <a:lstStyle/>
          <a:p>
            <a:r>
              <a:rPr lang="en-US"/>
              <a:t>Click to edit Master title style</a:t>
            </a:r>
            <a:endParaRPr lang="en-GB"/>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p>
            <a:fld id="{ECB97353-7AAC-4FC9-AF98-FE2BBEC112D9}" type="slidenum">
              <a:rPr lang="en-GB" smtClean="0"/>
              <a:pPr/>
              <a:t>‹#›</a:t>
            </a:fld>
            <a:endParaRPr lang="en-GB"/>
          </a:p>
        </p:txBody>
      </p:sp>
      <p:sp>
        <p:nvSpPr>
          <p:cNvPr id="8" name="Text Placeholder 7">
            <a:extLst>
              <a:ext uri="{FF2B5EF4-FFF2-40B4-BE49-F238E27FC236}">
                <a16:creationId xmlns:a16="http://schemas.microsoft.com/office/drawing/2014/main" id="{D8F7C3DF-C6F2-3DCC-6C4D-A8B32B870DA1}"/>
              </a:ext>
            </a:extLst>
          </p:cNvPr>
          <p:cNvSpPr>
            <a:spLocks noGrp="1"/>
          </p:cNvSpPr>
          <p:nvPr>
            <p:ph type="body" sz="quarter" idx="13"/>
          </p:nvPr>
        </p:nvSpPr>
        <p:spPr>
          <a:xfrm>
            <a:off x="468000" y="794499"/>
            <a:ext cx="11257200" cy="360000"/>
          </a:xfrm>
        </p:spPr>
        <p:txBody>
          <a:bodyPr/>
          <a:lstStyle>
            <a:lvl1pPr>
              <a:defRPr b="0" spc="0" baseline="0"/>
            </a:lvl1pPr>
          </a:lstStyle>
          <a:p>
            <a:pPr lvl="0"/>
            <a:r>
              <a:rPr lang="en-US"/>
              <a:t>Click to edit Master text styles</a:t>
            </a:r>
          </a:p>
        </p:txBody>
      </p:sp>
      <p:sp>
        <p:nvSpPr>
          <p:cNvPr id="9" name="Picture Placeholder 8">
            <a:extLst>
              <a:ext uri="{FF2B5EF4-FFF2-40B4-BE49-F238E27FC236}">
                <a16:creationId xmlns:a16="http://schemas.microsoft.com/office/drawing/2014/main" id="{ED6552F7-2314-1306-C7D9-DF55454D2321}"/>
              </a:ext>
            </a:extLst>
          </p:cNvPr>
          <p:cNvSpPr>
            <a:spLocks noGrp="1"/>
          </p:cNvSpPr>
          <p:nvPr>
            <p:ph type="pic" sz="quarter" idx="14"/>
          </p:nvPr>
        </p:nvSpPr>
        <p:spPr>
          <a:xfrm>
            <a:off x="468000" y="1619250"/>
            <a:ext cx="1187450" cy="900112"/>
          </a:xfrm>
          <a:solidFill>
            <a:schemeClr val="bg1"/>
          </a:solidFill>
        </p:spPr>
        <p:txBody>
          <a:bodyPr/>
          <a:lstStyle>
            <a:lvl1pPr>
              <a:defRPr sz="1000" b="0"/>
            </a:lvl1pPr>
          </a:lstStyle>
          <a:p>
            <a:r>
              <a:rPr lang="en-US"/>
              <a:t>Click icon to add picture</a:t>
            </a:r>
            <a:endParaRPr lang="en-GB"/>
          </a:p>
        </p:txBody>
      </p:sp>
      <p:sp>
        <p:nvSpPr>
          <p:cNvPr id="12" name="Picture Placeholder 8">
            <a:extLst>
              <a:ext uri="{FF2B5EF4-FFF2-40B4-BE49-F238E27FC236}">
                <a16:creationId xmlns:a16="http://schemas.microsoft.com/office/drawing/2014/main" id="{1145EB80-E701-C88D-02FA-437FE327A279}"/>
              </a:ext>
            </a:extLst>
          </p:cNvPr>
          <p:cNvSpPr>
            <a:spLocks noGrp="1"/>
          </p:cNvSpPr>
          <p:nvPr>
            <p:ph type="pic" sz="quarter" idx="15"/>
          </p:nvPr>
        </p:nvSpPr>
        <p:spPr>
          <a:xfrm>
            <a:off x="468000" y="2759075"/>
            <a:ext cx="1187450" cy="900112"/>
          </a:xfrm>
          <a:solidFill>
            <a:schemeClr val="bg1"/>
          </a:solidFill>
        </p:spPr>
        <p:txBody>
          <a:bodyPr/>
          <a:lstStyle>
            <a:lvl1pPr>
              <a:defRPr sz="1000" b="0"/>
            </a:lvl1pPr>
          </a:lstStyle>
          <a:p>
            <a:r>
              <a:rPr lang="en-US"/>
              <a:t>Click icon to add picture</a:t>
            </a:r>
            <a:endParaRPr lang="en-GB"/>
          </a:p>
        </p:txBody>
      </p:sp>
      <p:sp>
        <p:nvSpPr>
          <p:cNvPr id="13" name="Picture Placeholder 8">
            <a:extLst>
              <a:ext uri="{FF2B5EF4-FFF2-40B4-BE49-F238E27FC236}">
                <a16:creationId xmlns:a16="http://schemas.microsoft.com/office/drawing/2014/main" id="{2ADAE537-FB49-2E3D-4AD7-844BC402ACFA}"/>
              </a:ext>
            </a:extLst>
          </p:cNvPr>
          <p:cNvSpPr>
            <a:spLocks noGrp="1"/>
          </p:cNvSpPr>
          <p:nvPr>
            <p:ph type="pic" sz="quarter" idx="16"/>
          </p:nvPr>
        </p:nvSpPr>
        <p:spPr>
          <a:xfrm>
            <a:off x="468000" y="3898900"/>
            <a:ext cx="1187450" cy="900112"/>
          </a:xfrm>
          <a:solidFill>
            <a:schemeClr val="bg1"/>
          </a:solidFill>
        </p:spPr>
        <p:txBody>
          <a:bodyPr/>
          <a:lstStyle>
            <a:lvl1pPr>
              <a:defRPr sz="1000" b="0"/>
            </a:lvl1pPr>
          </a:lstStyle>
          <a:p>
            <a:r>
              <a:rPr lang="en-US"/>
              <a:t>Click icon to add picture</a:t>
            </a:r>
            <a:endParaRPr lang="en-GB"/>
          </a:p>
        </p:txBody>
      </p:sp>
      <p:sp>
        <p:nvSpPr>
          <p:cNvPr id="14" name="Picture Placeholder 8">
            <a:extLst>
              <a:ext uri="{FF2B5EF4-FFF2-40B4-BE49-F238E27FC236}">
                <a16:creationId xmlns:a16="http://schemas.microsoft.com/office/drawing/2014/main" id="{2F57D99A-D757-0046-C580-F5C066F8B054}"/>
              </a:ext>
            </a:extLst>
          </p:cNvPr>
          <p:cNvSpPr>
            <a:spLocks noGrp="1"/>
          </p:cNvSpPr>
          <p:nvPr>
            <p:ph type="pic" sz="quarter" idx="17"/>
          </p:nvPr>
        </p:nvSpPr>
        <p:spPr>
          <a:xfrm>
            <a:off x="468000" y="5038726"/>
            <a:ext cx="1187450" cy="900112"/>
          </a:xfrm>
          <a:solidFill>
            <a:schemeClr val="bg1"/>
          </a:solidFill>
        </p:spPr>
        <p:txBody>
          <a:bodyPr/>
          <a:lstStyle>
            <a:lvl1pPr>
              <a:defRPr sz="1000" b="0"/>
            </a:lvl1pPr>
          </a:lstStyle>
          <a:p>
            <a:r>
              <a:rPr lang="en-US"/>
              <a:t>Click icon to add picture</a:t>
            </a:r>
            <a:endParaRPr lang="en-GB"/>
          </a:p>
        </p:txBody>
      </p:sp>
      <p:sp>
        <p:nvSpPr>
          <p:cNvPr id="16" name="Picture Placeholder 8">
            <a:extLst>
              <a:ext uri="{FF2B5EF4-FFF2-40B4-BE49-F238E27FC236}">
                <a16:creationId xmlns:a16="http://schemas.microsoft.com/office/drawing/2014/main" id="{FC2F2385-57DB-A747-6B29-295BC9B9AD71}"/>
              </a:ext>
            </a:extLst>
          </p:cNvPr>
          <p:cNvSpPr>
            <a:spLocks noGrp="1"/>
          </p:cNvSpPr>
          <p:nvPr>
            <p:ph type="pic" sz="quarter" idx="19"/>
          </p:nvPr>
        </p:nvSpPr>
        <p:spPr>
          <a:xfrm>
            <a:off x="1724769" y="1619250"/>
            <a:ext cx="1187450" cy="900112"/>
          </a:xfrm>
          <a:solidFill>
            <a:schemeClr val="bg1"/>
          </a:solidFill>
        </p:spPr>
        <p:txBody>
          <a:bodyPr/>
          <a:lstStyle>
            <a:lvl1pPr>
              <a:defRPr sz="1000" b="0"/>
            </a:lvl1pPr>
          </a:lstStyle>
          <a:p>
            <a:r>
              <a:rPr lang="en-US"/>
              <a:t>Click icon to add picture</a:t>
            </a:r>
            <a:endParaRPr lang="en-GB"/>
          </a:p>
        </p:txBody>
      </p:sp>
      <p:sp>
        <p:nvSpPr>
          <p:cNvPr id="17" name="Picture Placeholder 8">
            <a:extLst>
              <a:ext uri="{FF2B5EF4-FFF2-40B4-BE49-F238E27FC236}">
                <a16:creationId xmlns:a16="http://schemas.microsoft.com/office/drawing/2014/main" id="{C0B5FB23-4AF3-7B08-960E-7265334DBF6E}"/>
              </a:ext>
            </a:extLst>
          </p:cNvPr>
          <p:cNvSpPr>
            <a:spLocks noGrp="1"/>
          </p:cNvSpPr>
          <p:nvPr>
            <p:ph type="pic" sz="quarter" idx="20"/>
          </p:nvPr>
        </p:nvSpPr>
        <p:spPr>
          <a:xfrm>
            <a:off x="1724769" y="2759075"/>
            <a:ext cx="1187450" cy="900112"/>
          </a:xfrm>
          <a:solidFill>
            <a:schemeClr val="bg1"/>
          </a:solidFill>
        </p:spPr>
        <p:txBody>
          <a:bodyPr/>
          <a:lstStyle>
            <a:lvl1pPr>
              <a:defRPr sz="1000" b="0"/>
            </a:lvl1pPr>
          </a:lstStyle>
          <a:p>
            <a:r>
              <a:rPr lang="en-US"/>
              <a:t>Click icon to add picture</a:t>
            </a:r>
            <a:endParaRPr lang="en-GB"/>
          </a:p>
        </p:txBody>
      </p:sp>
      <p:sp>
        <p:nvSpPr>
          <p:cNvPr id="18" name="Picture Placeholder 8">
            <a:extLst>
              <a:ext uri="{FF2B5EF4-FFF2-40B4-BE49-F238E27FC236}">
                <a16:creationId xmlns:a16="http://schemas.microsoft.com/office/drawing/2014/main" id="{EE6D3B0E-810B-C320-1859-43DE5C800F5E}"/>
              </a:ext>
            </a:extLst>
          </p:cNvPr>
          <p:cNvSpPr>
            <a:spLocks noGrp="1"/>
          </p:cNvSpPr>
          <p:nvPr>
            <p:ph type="pic" sz="quarter" idx="21"/>
          </p:nvPr>
        </p:nvSpPr>
        <p:spPr>
          <a:xfrm>
            <a:off x="1724769" y="3898900"/>
            <a:ext cx="1187450" cy="900112"/>
          </a:xfrm>
          <a:solidFill>
            <a:schemeClr val="bg1"/>
          </a:solidFill>
        </p:spPr>
        <p:txBody>
          <a:bodyPr/>
          <a:lstStyle>
            <a:lvl1pPr>
              <a:defRPr sz="1000" b="0"/>
            </a:lvl1pPr>
          </a:lstStyle>
          <a:p>
            <a:r>
              <a:rPr lang="en-US"/>
              <a:t>Click icon to add picture</a:t>
            </a:r>
            <a:endParaRPr lang="en-GB"/>
          </a:p>
        </p:txBody>
      </p:sp>
      <p:sp>
        <p:nvSpPr>
          <p:cNvPr id="19" name="Picture Placeholder 8">
            <a:extLst>
              <a:ext uri="{FF2B5EF4-FFF2-40B4-BE49-F238E27FC236}">
                <a16:creationId xmlns:a16="http://schemas.microsoft.com/office/drawing/2014/main" id="{FABFC5D8-BB46-4284-97DC-B113DFC73111}"/>
              </a:ext>
            </a:extLst>
          </p:cNvPr>
          <p:cNvSpPr>
            <a:spLocks noGrp="1"/>
          </p:cNvSpPr>
          <p:nvPr>
            <p:ph type="pic" sz="quarter" idx="22"/>
          </p:nvPr>
        </p:nvSpPr>
        <p:spPr>
          <a:xfrm>
            <a:off x="1724769" y="5038726"/>
            <a:ext cx="1187450" cy="900112"/>
          </a:xfrm>
          <a:solidFill>
            <a:schemeClr val="bg1"/>
          </a:solidFill>
        </p:spPr>
        <p:txBody>
          <a:bodyPr/>
          <a:lstStyle>
            <a:lvl1pPr>
              <a:defRPr sz="1000" b="0"/>
            </a:lvl1pPr>
          </a:lstStyle>
          <a:p>
            <a:r>
              <a:rPr lang="en-US"/>
              <a:t>Click icon to add picture</a:t>
            </a:r>
            <a:endParaRPr lang="en-GB"/>
          </a:p>
        </p:txBody>
      </p:sp>
      <p:sp>
        <p:nvSpPr>
          <p:cNvPr id="21" name="Picture Placeholder 8">
            <a:extLst>
              <a:ext uri="{FF2B5EF4-FFF2-40B4-BE49-F238E27FC236}">
                <a16:creationId xmlns:a16="http://schemas.microsoft.com/office/drawing/2014/main" id="{457436CE-0F3A-C0C5-58ED-817C3F0F4D8B}"/>
              </a:ext>
            </a:extLst>
          </p:cNvPr>
          <p:cNvSpPr>
            <a:spLocks noGrp="1"/>
          </p:cNvSpPr>
          <p:nvPr>
            <p:ph type="pic" sz="quarter" idx="24"/>
          </p:nvPr>
        </p:nvSpPr>
        <p:spPr>
          <a:xfrm>
            <a:off x="2985138" y="1619250"/>
            <a:ext cx="1187450" cy="900112"/>
          </a:xfrm>
          <a:solidFill>
            <a:schemeClr val="bg1"/>
          </a:solidFill>
        </p:spPr>
        <p:txBody>
          <a:bodyPr/>
          <a:lstStyle>
            <a:lvl1pPr>
              <a:defRPr sz="1000" b="0"/>
            </a:lvl1pPr>
          </a:lstStyle>
          <a:p>
            <a:r>
              <a:rPr lang="en-US"/>
              <a:t>Click icon to add picture</a:t>
            </a:r>
            <a:endParaRPr lang="en-GB"/>
          </a:p>
        </p:txBody>
      </p:sp>
      <p:sp>
        <p:nvSpPr>
          <p:cNvPr id="22" name="Picture Placeholder 8">
            <a:extLst>
              <a:ext uri="{FF2B5EF4-FFF2-40B4-BE49-F238E27FC236}">
                <a16:creationId xmlns:a16="http://schemas.microsoft.com/office/drawing/2014/main" id="{6664FCA1-79D8-A9FC-D3F3-361B1FD6D94F}"/>
              </a:ext>
            </a:extLst>
          </p:cNvPr>
          <p:cNvSpPr>
            <a:spLocks noGrp="1"/>
          </p:cNvSpPr>
          <p:nvPr>
            <p:ph type="pic" sz="quarter" idx="25"/>
          </p:nvPr>
        </p:nvSpPr>
        <p:spPr>
          <a:xfrm>
            <a:off x="2985138" y="2759075"/>
            <a:ext cx="1187450" cy="900112"/>
          </a:xfrm>
          <a:solidFill>
            <a:schemeClr val="bg1"/>
          </a:solidFill>
        </p:spPr>
        <p:txBody>
          <a:bodyPr/>
          <a:lstStyle>
            <a:lvl1pPr>
              <a:defRPr sz="1000" b="0"/>
            </a:lvl1pPr>
          </a:lstStyle>
          <a:p>
            <a:r>
              <a:rPr lang="en-US"/>
              <a:t>Click icon to add picture</a:t>
            </a:r>
            <a:endParaRPr lang="en-GB"/>
          </a:p>
        </p:txBody>
      </p:sp>
      <p:sp>
        <p:nvSpPr>
          <p:cNvPr id="23" name="Picture Placeholder 8">
            <a:extLst>
              <a:ext uri="{FF2B5EF4-FFF2-40B4-BE49-F238E27FC236}">
                <a16:creationId xmlns:a16="http://schemas.microsoft.com/office/drawing/2014/main" id="{0EEF28C5-3214-FEA8-C997-0902BF309E3F}"/>
              </a:ext>
            </a:extLst>
          </p:cNvPr>
          <p:cNvSpPr>
            <a:spLocks noGrp="1"/>
          </p:cNvSpPr>
          <p:nvPr>
            <p:ph type="pic" sz="quarter" idx="26"/>
          </p:nvPr>
        </p:nvSpPr>
        <p:spPr>
          <a:xfrm>
            <a:off x="2985138" y="3898900"/>
            <a:ext cx="1187450" cy="900112"/>
          </a:xfrm>
          <a:solidFill>
            <a:schemeClr val="bg1"/>
          </a:solidFill>
        </p:spPr>
        <p:txBody>
          <a:bodyPr/>
          <a:lstStyle>
            <a:lvl1pPr>
              <a:defRPr sz="1000" b="0"/>
            </a:lvl1pPr>
          </a:lstStyle>
          <a:p>
            <a:r>
              <a:rPr lang="en-US"/>
              <a:t>Click icon to add picture</a:t>
            </a:r>
            <a:endParaRPr lang="en-GB"/>
          </a:p>
        </p:txBody>
      </p:sp>
      <p:sp>
        <p:nvSpPr>
          <p:cNvPr id="24" name="Picture Placeholder 8">
            <a:extLst>
              <a:ext uri="{FF2B5EF4-FFF2-40B4-BE49-F238E27FC236}">
                <a16:creationId xmlns:a16="http://schemas.microsoft.com/office/drawing/2014/main" id="{021FFE55-4485-89A9-43DD-0EABA47C8436}"/>
              </a:ext>
            </a:extLst>
          </p:cNvPr>
          <p:cNvSpPr>
            <a:spLocks noGrp="1"/>
          </p:cNvSpPr>
          <p:nvPr>
            <p:ph type="pic" sz="quarter" idx="27"/>
          </p:nvPr>
        </p:nvSpPr>
        <p:spPr>
          <a:xfrm>
            <a:off x="2985138" y="5038726"/>
            <a:ext cx="1187450" cy="900112"/>
          </a:xfrm>
          <a:solidFill>
            <a:schemeClr val="bg1"/>
          </a:solidFill>
        </p:spPr>
        <p:txBody>
          <a:bodyPr/>
          <a:lstStyle>
            <a:lvl1pPr>
              <a:defRPr sz="1000" b="0"/>
            </a:lvl1pPr>
          </a:lstStyle>
          <a:p>
            <a:r>
              <a:rPr lang="en-US"/>
              <a:t>Click icon to add picture</a:t>
            </a:r>
            <a:endParaRPr lang="en-GB"/>
          </a:p>
        </p:txBody>
      </p:sp>
      <p:sp>
        <p:nvSpPr>
          <p:cNvPr id="26" name="Picture Placeholder 8">
            <a:extLst>
              <a:ext uri="{FF2B5EF4-FFF2-40B4-BE49-F238E27FC236}">
                <a16:creationId xmlns:a16="http://schemas.microsoft.com/office/drawing/2014/main" id="{21670CA7-235E-2F87-5E99-E68D843BFF59}"/>
              </a:ext>
            </a:extLst>
          </p:cNvPr>
          <p:cNvSpPr>
            <a:spLocks noGrp="1"/>
          </p:cNvSpPr>
          <p:nvPr>
            <p:ph type="pic" sz="quarter" idx="29"/>
          </p:nvPr>
        </p:nvSpPr>
        <p:spPr>
          <a:xfrm>
            <a:off x="4245507" y="1619250"/>
            <a:ext cx="1187450" cy="900112"/>
          </a:xfrm>
          <a:solidFill>
            <a:schemeClr val="bg1"/>
          </a:solidFill>
        </p:spPr>
        <p:txBody>
          <a:bodyPr/>
          <a:lstStyle>
            <a:lvl1pPr>
              <a:defRPr sz="1000" b="0"/>
            </a:lvl1pPr>
          </a:lstStyle>
          <a:p>
            <a:r>
              <a:rPr lang="en-US"/>
              <a:t>Click icon to add picture</a:t>
            </a:r>
            <a:endParaRPr lang="en-GB"/>
          </a:p>
        </p:txBody>
      </p:sp>
      <p:sp>
        <p:nvSpPr>
          <p:cNvPr id="27" name="Picture Placeholder 8">
            <a:extLst>
              <a:ext uri="{FF2B5EF4-FFF2-40B4-BE49-F238E27FC236}">
                <a16:creationId xmlns:a16="http://schemas.microsoft.com/office/drawing/2014/main" id="{B356E86C-2558-A29A-3ACC-83E70FCB1660}"/>
              </a:ext>
            </a:extLst>
          </p:cNvPr>
          <p:cNvSpPr>
            <a:spLocks noGrp="1"/>
          </p:cNvSpPr>
          <p:nvPr>
            <p:ph type="pic" sz="quarter" idx="30"/>
          </p:nvPr>
        </p:nvSpPr>
        <p:spPr>
          <a:xfrm>
            <a:off x="4245507" y="2759075"/>
            <a:ext cx="1187450" cy="900112"/>
          </a:xfrm>
          <a:solidFill>
            <a:schemeClr val="bg1"/>
          </a:solidFill>
        </p:spPr>
        <p:txBody>
          <a:bodyPr/>
          <a:lstStyle>
            <a:lvl1pPr>
              <a:defRPr sz="1000" b="0"/>
            </a:lvl1pPr>
          </a:lstStyle>
          <a:p>
            <a:r>
              <a:rPr lang="en-US"/>
              <a:t>Click icon to add picture</a:t>
            </a:r>
            <a:endParaRPr lang="en-GB"/>
          </a:p>
        </p:txBody>
      </p:sp>
      <p:sp>
        <p:nvSpPr>
          <p:cNvPr id="28" name="Picture Placeholder 8">
            <a:extLst>
              <a:ext uri="{FF2B5EF4-FFF2-40B4-BE49-F238E27FC236}">
                <a16:creationId xmlns:a16="http://schemas.microsoft.com/office/drawing/2014/main" id="{18B87E8A-4A22-8E28-866B-E00A97773B83}"/>
              </a:ext>
            </a:extLst>
          </p:cNvPr>
          <p:cNvSpPr>
            <a:spLocks noGrp="1"/>
          </p:cNvSpPr>
          <p:nvPr>
            <p:ph type="pic" sz="quarter" idx="31"/>
          </p:nvPr>
        </p:nvSpPr>
        <p:spPr>
          <a:xfrm>
            <a:off x="4245507" y="3898900"/>
            <a:ext cx="1187450" cy="900112"/>
          </a:xfrm>
          <a:solidFill>
            <a:schemeClr val="bg1"/>
          </a:solidFill>
        </p:spPr>
        <p:txBody>
          <a:bodyPr/>
          <a:lstStyle>
            <a:lvl1pPr>
              <a:defRPr sz="1000" b="0"/>
            </a:lvl1pPr>
          </a:lstStyle>
          <a:p>
            <a:r>
              <a:rPr lang="en-US"/>
              <a:t>Click icon to add picture</a:t>
            </a:r>
            <a:endParaRPr lang="en-GB"/>
          </a:p>
        </p:txBody>
      </p:sp>
      <p:sp>
        <p:nvSpPr>
          <p:cNvPr id="29" name="Picture Placeholder 8">
            <a:extLst>
              <a:ext uri="{FF2B5EF4-FFF2-40B4-BE49-F238E27FC236}">
                <a16:creationId xmlns:a16="http://schemas.microsoft.com/office/drawing/2014/main" id="{44786B04-F2E8-20BD-1E52-8D100F53A3F9}"/>
              </a:ext>
            </a:extLst>
          </p:cNvPr>
          <p:cNvSpPr>
            <a:spLocks noGrp="1"/>
          </p:cNvSpPr>
          <p:nvPr>
            <p:ph type="pic" sz="quarter" idx="32"/>
          </p:nvPr>
        </p:nvSpPr>
        <p:spPr>
          <a:xfrm>
            <a:off x="4245507" y="5038726"/>
            <a:ext cx="1187450" cy="900112"/>
          </a:xfrm>
          <a:solidFill>
            <a:schemeClr val="bg1"/>
          </a:solidFill>
        </p:spPr>
        <p:txBody>
          <a:bodyPr/>
          <a:lstStyle>
            <a:lvl1pPr>
              <a:defRPr sz="1000" b="0"/>
            </a:lvl1pPr>
          </a:lstStyle>
          <a:p>
            <a:r>
              <a:rPr lang="en-US"/>
              <a:t>Click icon to add picture</a:t>
            </a:r>
            <a:endParaRPr lang="en-GB"/>
          </a:p>
        </p:txBody>
      </p:sp>
      <p:sp>
        <p:nvSpPr>
          <p:cNvPr id="31" name="Picture Placeholder 8">
            <a:extLst>
              <a:ext uri="{FF2B5EF4-FFF2-40B4-BE49-F238E27FC236}">
                <a16:creationId xmlns:a16="http://schemas.microsoft.com/office/drawing/2014/main" id="{91FF5BCB-6AD5-7F54-0151-5AD3369FE551}"/>
              </a:ext>
            </a:extLst>
          </p:cNvPr>
          <p:cNvSpPr>
            <a:spLocks noGrp="1"/>
          </p:cNvSpPr>
          <p:nvPr>
            <p:ph type="pic" sz="quarter" idx="34"/>
          </p:nvPr>
        </p:nvSpPr>
        <p:spPr>
          <a:xfrm>
            <a:off x="5505876" y="1619250"/>
            <a:ext cx="1187450" cy="900112"/>
          </a:xfrm>
          <a:solidFill>
            <a:schemeClr val="bg1"/>
          </a:solidFill>
        </p:spPr>
        <p:txBody>
          <a:bodyPr/>
          <a:lstStyle>
            <a:lvl1pPr>
              <a:defRPr sz="1000" b="0"/>
            </a:lvl1pPr>
          </a:lstStyle>
          <a:p>
            <a:r>
              <a:rPr lang="en-US"/>
              <a:t>Click icon to add picture</a:t>
            </a:r>
            <a:endParaRPr lang="en-GB"/>
          </a:p>
        </p:txBody>
      </p:sp>
      <p:sp>
        <p:nvSpPr>
          <p:cNvPr id="32" name="Picture Placeholder 8">
            <a:extLst>
              <a:ext uri="{FF2B5EF4-FFF2-40B4-BE49-F238E27FC236}">
                <a16:creationId xmlns:a16="http://schemas.microsoft.com/office/drawing/2014/main" id="{010F67FF-2F93-DAAB-2954-CDDA6D97616A}"/>
              </a:ext>
            </a:extLst>
          </p:cNvPr>
          <p:cNvSpPr>
            <a:spLocks noGrp="1"/>
          </p:cNvSpPr>
          <p:nvPr>
            <p:ph type="pic" sz="quarter" idx="35"/>
          </p:nvPr>
        </p:nvSpPr>
        <p:spPr>
          <a:xfrm>
            <a:off x="5505876" y="2759075"/>
            <a:ext cx="1187450" cy="900112"/>
          </a:xfrm>
          <a:solidFill>
            <a:schemeClr val="bg1"/>
          </a:solidFill>
        </p:spPr>
        <p:txBody>
          <a:bodyPr/>
          <a:lstStyle>
            <a:lvl1pPr>
              <a:defRPr sz="1000" b="0"/>
            </a:lvl1pPr>
          </a:lstStyle>
          <a:p>
            <a:r>
              <a:rPr lang="en-US"/>
              <a:t>Click icon to add picture</a:t>
            </a:r>
            <a:endParaRPr lang="en-GB"/>
          </a:p>
        </p:txBody>
      </p:sp>
      <p:sp>
        <p:nvSpPr>
          <p:cNvPr id="33" name="Picture Placeholder 8">
            <a:extLst>
              <a:ext uri="{FF2B5EF4-FFF2-40B4-BE49-F238E27FC236}">
                <a16:creationId xmlns:a16="http://schemas.microsoft.com/office/drawing/2014/main" id="{C874DCEF-41F0-F613-DF79-81CF09C0621E}"/>
              </a:ext>
            </a:extLst>
          </p:cNvPr>
          <p:cNvSpPr>
            <a:spLocks noGrp="1"/>
          </p:cNvSpPr>
          <p:nvPr>
            <p:ph type="pic" sz="quarter" idx="36"/>
          </p:nvPr>
        </p:nvSpPr>
        <p:spPr>
          <a:xfrm>
            <a:off x="5505876" y="3898900"/>
            <a:ext cx="1187450" cy="900112"/>
          </a:xfrm>
          <a:solidFill>
            <a:schemeClr val="bg1"/>
          </a:solidFill>
        </p:spPr>
        <p:txBody>
          <a:bodyPr/>
          <a:lstStyle>
            <a:lvl1pPr>
              <a:defRPr sz="1000" b="0"/>
            </a:lvl1pPr>
          </a:lstStyle>
          <a:p>
            <a:r>
              <a:rPr lang="en-US"/>
              <a:t>Click icon to add picture</a:t>
            </a:r>
            <a:endParaRPr lang="en-GB"/>
          </a:p>
        </p:txBody>
      </p:sp>
      <p:sp>
        <p:nvSpPr>
          <p:cNvPr id="34" name="Picture Placeholder 8">
            <a:extLst>
              <a:ext uri="{FF2B5EF4-FFF2-40B4-BE49-F238E27FC236}">
                <a16:creationId xmlns:a16="http://schemas.microsoft.com/office/drawing/2014/main" id="{E2B12FFF-1618-E692-3612-273297355345}"/>
              </a:ext>
            </a:extLst>
          </p:cNvPr>
          <p:cNvSpPr>
            <a:spLocks noGrp="1"/>
          </p:cNvSpPr>
          <p:nvPr>
            <p:ph type="pic" sz="quarter" idx="37"/>
          </p:nvPr>
        </p:nvSpPr>
        <p:spPr>
          <a:xfrm>
            <a:off x="5505876" y="5038726"/>
            <a:ext cx="1187450" cy="900112"/>
          </a:xfrm>
          <a:solidFill>
            <a:schemeClr val="bg1"/>
          </a:solidFill>
        </p:spPr>
        <p:txBody>
          <a:bodyPr/>
          <a:lstStyle>
            <a:lvl1pPr>
              <a:defRPr sz="1000" b="0"/>
            </a:lvl1pPr>
          </a:lstStyle>
          <a:p>
            <a:r>
              <a:rPr lang="en-US"/>
              <a:t>Click icon to add picture</a:t>
            </a:r>
            <a:endParaRPr lang="en-GB"/>
          </a:p>
        </p:txBody>
      </p:sp>
      <p:sp>
        <p:nvSpPr>
          <p:cNvPr id="36" name="Picture Placeholder 8">
            <a:extLst>
              <a:ext uri="{FF2B5EF4-FFF2-40B4-BE49-F238E27FC236}">
                <a16:creationId xmlns:a16="http://schemas.microsoft.com/office/drawing/2014/main" id="{BFD53933-31B4-68CC-78BB-8922FF9091C0}"/>
              </a:ext>
            </a:extLst>
          </p:cNvPr>
          <p:cNvSpPr>
            <a:spLocks noGrp="1"/>
          </p:cNvSpPr>
          <p:nvPr>
            <p:ph type="pic" sz="quarter" idx="39"/>
          </p:nvPr>
        </p:nvSpPr>
        <p:spPr>
          <a:xfrm>
            <a:off x="6766245" y="1619250"/>
            <a:ext cx="1187450" cy="900112"/>
          </a:xfrm>
          <a:solidFill>
            <a:schemeClr val="bg1"/>
          </a:solidFill>
        </p:spPr>
        <p:txBody>
          <a:bodyPr/>
          <a:lstStyle>
            <a:lvl1pPr>
              <a:defRPr sz="1000" b="0"/>
            </a:lvl1pPr>
          </a:lstStyle>
          <a:p>
            <a:r>
              <a:rPr lang="en-US"/>
              <a:t>Click icon to add picture</a:t>
            </a:r>
            <a:endParaRPr lang="en-GB"/>
          </a:p>
        </p:txBody>
      </p:sp>
      <p:sp>
        <p:nvSpPr>
          <p:cNvPr id="37" name="Picture Placeholder 8">
            <a:extLst>
              <a:ext uri="{FF2B5EF4-FFF2-40B4-BE49-F238E27FC236}">
                <a16:creationId xmlns:a16="http://schemas.microsoft.com/office/drawing/2014/main" id="{1DBE3AFF-AD5D-C726-9491-D53E953857DA}"/>
              </a:ext>
            </a:extLst>
          </p:cNvPr>
          <p:cNvSpPr>
            <a:spLocks noGrp="1"/>
          </p:cNvSpPr>
          <p:nvPr>
            <p:ph type="pic" sz="quarter" idx="40"/>
          </p:nvPr>
        </p:nvSpPr>
        <p:spPr>
          <a:xfrm>
            <a:off x="6766245" y="2759075"/>
            <a:ext cx="1187450" cy="900112"/>
          </a:xfrm>
          <a:solidFill>
            <a:schemeClr val="bg1"/>
          </a:solidFill>
        </p:spPr>
        <p:txBody>
          <a:bodyPr/>
          <a:lstStyle>
            <a:lvl1pPr>
              <a:defRPr sz="1000" b="0"/>
            </a:lvl1pPr>
          </a:lstStyle>
          <a:p>
            <a:r>
              <a:rPr lang="en-US"/>
              <a:t>Click icon to add picture</a:t>
            </a:r>
            <a:endParaRPr lang="en-GB"/>
          </a:p>
        </p:txBody>
      </p:sp>
      <p:sp>
        <p:nvSpPr>
          <p:cNvPr id="38" name="Picture Placeholder 8">
            <a:extLst>
              <a:ext uri="{FF2B5EF4-FFF2-40B4-BE49-F238E27FC236}">
                <a16:creationId xmlns:a16="http://schemas.microsoft.com/office/drawing/2014/main" id="{1977233D-181C-2500-44DE-DF4C49DAA0A7}"/>
              </a:ext>
            </a:extLst>
          </p:cNvPr>
          <p:cNvSpPr>
            <a:spLocks noGrp="1"/>
          </p:cNvSpPr>
          <p:nvPr>
            <p:ph type="pic" sz="quarter" idx="41"/>
          </p:nvPr>
        </p:nvSpPr>
        <p:spPr>
          <a:xfrm>
            <a:off x="6766245" y="3898900"/>
            <a:ext cx="1187450" cy="900112"/>
          </a:xfrm>
          <a:solidFill>
            <a:schemeClr val="bg1"/>
          </a:solidFill>
        </p:spPr>
        <p:txBody>
          <a:bodyPr/>
          <a:lstStyle>
            <a:lvl1pPr>
              <a:defRPr sz="1000" b="0"/>
            </a:lvl1pPr>
          </a:lstStyle>
          <a:p>
            <a:r>
              <a:rPr lang="en-US"/>
              <a:t>Click icon to add picture</a:t>
            </a:r>
            <a:endParaRPr lang="en-GB"/>
          </a:p>
        </p:txBody>
      </p:sp>
      <p:sp>
        <p:nvSpPr>
          <p:cNvPr id="39" name="Picture Placeholder 8">
            <a:extLst>
              <a:ext uri="{FF2B5EF4-FFF2-40B4-BE49-F238E27FC236}">
                <a16:creationId xmlns:a16="http://schemas.microsoft.com/office/drawing/2014/main" id="{9C3DA4D5-1C2B-3A29-BBAC-001D08A862C3}"/>
              </a:ext>
            </a:extLst>
          </p:cNvPr>
          <p:cNvSpPr>
            <a:spLocks noGrp="1"/>
          </p:cNvSpPr>
          <p:nvPr>
            <p:ph type="pic" sz="quarter" idx="42"/>
          </p:nvPr>
        </p:nvSpPr>
        <p:spPr>
          <a:xfrm>
            <a:off x="6766245" y="5038726"/>
            <a:ext cx="1187450" cy="900112"/>
          </a:xfrm>
          <a:solidFill>
            <a:schemeClr val="bg1"/>
          </a:solidFill>
        </p:spPr>
        <p:txBody>
          <a:bodyPr/>
          <a:lstStyle>
            <a:lvl1pPr>
              <a:defRPr sz="1000" b="0"/>
            </a:lvl1pPr>
          </a:lstStyle>
          <a:p>
            <a:r>
              <a:rPr lang="en-US"/>
              <a:t>Click icon to add picture</a:t>
            </a:r>
            <a:endParaRPr lang="en-GB"/>
          </a:p>
        </p:txBody>
      </p:sp>
      <p:sp>
        <p:nvSpPr>
          <p:cNvPr id="41" name="Picture Placeholder 8">
            <a:extLst>
              <a:ext uri="{FF2B5EF4-FFF2-40B4-BE49-F238E27FC236}">
                <a16:creationId xmlns:a16="http://schemas.microsoft.com/office/drawing/2014/main" id="{90F27DD5-6389-D2E5-44BE-8BD2C143C5ED}"/>
              </a:ext>
            </a:extLst>
          </p:cNvPr>
          <p:cNvSpPr>
            <a:spLocks noGrp="1"/>
          </p:cNvSpPr>
          <p:nvPr>
            <p:ph type="pic" sz="quarter" idx="44"/>
          </p:nvPr>
        </p:nvSpPr>
        <p:spPr>
          <a:xfrm>
            <a:off x="8026614" y="1619250"/>
            <a:ext cx="1187450" cy="900112"/>
          </a:xfrm>
          <a:solidFill>
            <a:schemeClr val="bg1"/>
          </a:solidFill>
        </p:spPr>
        <p:txBody>
          <a:bodyPr/>
          <a:lstStyle>
            <a:lvl1pPr>
              <a:defRPr sz="1000" b="0"/>
            </a:lvl1pPr>
          </a:lstStyle>
          <a:p>
            <a:r>
              <a:rPr lang="en-US"/>
              <a:t>Click icon to add picture</a:t>
            </a:r>
            <a:endParaRPr lang="en-GB"/>
          </a:p>
        </p:txBody>
      </p:sp>
      <p:sp>
        <p:nvSpPr>
          <p:cNvPr id="42" name="Picture Placeholder 8">
            <a:extLst>
              <a:ext uri="{FF2B5EF4-FFF2-40B4-BE49-F238E27FC236}">
                <a16:creationId xmlns:a16="http://schemas.microsoft.com/office/drawing/2014/main" id="{33724554-9471-482C-1BAC-6DFAC1385340}"/>
              </a:ext>
            </a:extLst>
          </p:cNvPr>
          <p:cNvSpPr>
            <a:spLocks noGrp="1"/>
          </p:cNvSpPr>
          <p:nvPr>
            <p:ph type="pic" sz="quarter" idx="45"/>
          </p:nvPr>
        </p:nvSpPr>
        <p:spPr>
          <a:xfrm>
            <a:off x="8026614" y="2759075"/>
            <a:ext cx="1187450" cy="900112"/>
          </a:xfrm>
          <a:solidFill>
            <a:schemeClr val="bg1"/>
          </a:solidFill>
        </p:spPr>
        <p:txBody>
          <a:bodyPr/>
          <a:lstStyle>
            <a:lvl1pPr>
              <a:defRPr sz="1000" b="0"/>
            </a:lvl1pPr>
          </a:lstStyle>
          <a:p>
            <a:r>
              <a:rPr lang="en-US"/>
              <a:t>Click icon to add picture</a:t>
            </a:r>
            <a:endParaRPr lang="en-GB"/>
          </a:p>
        </p:txBody>
      </p:sp>
      <p:sp>
        <p:nvSpPr>
          <p:cNvPr id="43" name="Picture Placeholder 8">
            <a:extLst>
              <a:ext uri="{FF2B5EF4-FFF2-40B4-BE49-F238E27FC236}">
                <a16:creationId xmlns:a16="http://schemas.microsoft.com/office/drawing/2014/main" id="{D343C1C0-FD10-7496-12A6-6CE04DFF1AC2}"/>
              </a:ext>
            </a:extLst>
          </p:cNvPr>
          <p:cNvSpPr>
            <a:spLocks noGrp="1"/>
          </p:cNvSpPr>
          <p:nvPr>
            <p:ph type="pic" sz="quarter" idx="46"/>
          </p:nvPr>
        </p:nvSpPr>
        <p:spPr>
          <a:xfrm>
            <a:off x="8026614" y="3898900"/>
            <a:ext cx="1187450" cy="900112"/>
          </a:xfrm>
          <a:solidFill>
            <a:schemeClr val="bg1"/>
          </a:solidFill>
        </p:spPr>
        <p:txBody>
          <a:bodyPr/>
          <a:lstStyle>
            <a:lvl1pPr>
              <a:defRPr sz="1000" b="0"/>
            </a:lvl1pPr>
          </a:lstStyle>
          <a:p>
            <a:r>
              <a:rPr lang="en-US"/>
              <a:t>Click icon to add picture</a:t>
            </a:r>
            <a:endParaRPr lang="en-GB"/>
          </a:p>
        </p:txBody>
      </p:sp>
      <p:sp>
        <p:nvSpPr>
          <p:cNvPr id="44" name="Picture Placeholder 8">
            <a:extLst>
              <a:ext uri="{FF2B5EF4-FFF2-40B4-BE49-F238E27FC236}">
                <a16:creationId xmlns:a16="http://schemas.microsoft.com/office/drawing/2014/main" id="{7CEF96C3-E79B-82F7-AF23-5063CD9DFBD0}"/>
              </a:ext>
            </a:extLst>
          </p:cNvPr>
          <p:cNvSpPr>
            <a:spLocks noGrp="1"/>
          </p:cNvSpPr>
          <p:nvPr>
            <p:ph type="pic" sz="quarter" idx="47"/>
          </p:nvPr>
        </p:nvSpPr>
        <p:spPr>
          <a:xfrm>
            <a:off x="8026614" y="5038726"/>
            <a:ext cx="1187450" cy="900112"/>
          </a:xfrm>
          <a:solidFill>
            <a:schemeClr val="bg1"/>
          </a:solidFill>
        </p:spPr>
        <p:txBody>
          <a:bodyPr/>
          <a:lstStyle>
            <a:lvl1pPr>
              <a:defRPr sz="1000" b="0"/>
            </a:lvl1pPr>
          </a:lstStyle>
          <a:p>
            <a:r>
              <a:rPr lang="en-US"/>
              <a:t>Click icon to add picture</a:t>
            </a:r>
            <a:endParaRPr lang="en-GB"/>
          </a:p>
        </p:txBody>
      </p:sp>
      <p:sp>
        <p:nvSpPr>
          <p:cNvPr id="46" name="Picture Placeholder 8">
            <a:extLst>
              <a:ext uri="{FF2B5EF4-FFF2-40B4-BE49-F238E27FC236}">
                <a16:creationId xmlns:a16="http://schemas.microsoft.com/office/drawing/2014/main" id="{BC5B4425-ABD9-F915-192A-0C0EA413D4A5}"/>
              </a:ext>
            </a:extLst>
          </p:cNvPr>
          <p:cNvSpPr>
            <a:spLocks noGrp="1"/>
          </p:cNvSpPr>
          <p:nvPr>
            <p:ph type="pic" sz="quarter" idx="49"/>
          </p:nvPr>
        </p:nvSpPr>
        <p:spPr>
          <a:xfrm>
            <a:off x="9286983" y="1619250"/>
            <a:ext cx="1187450" cy="900112"/>
          </a:xfrm>
          <a:solidFill>
            <a:schemeClr val="bg1"/>
          </a:solidFill>
        </p:spPr>
        <p:txBody>
          <a:bodyPr/>
          <a:lstStyle>
            <a:lvl1pPr>
              <a:defRPr sz="1000" b="0"/>
            </a:lvl1pPr>
          </a:lstStyle>
          <a:p>
            <a:r>
              <a:rPr lang="en-US"/>
              <a:t>Click icon to add picture</a:t>
            </a:r>
            <a:endParaRPr lang="en-GB"/>
          </a:p>
        </p:txBody>
      </p:sp>
      <p:sp>
        <p:nvSpPr>
          <p:cNvPr id="47" name="Picture Placeholder 8">
            <a:extLst>
              <a:ext uri="{FF2B5EF4-FFF2-40B4-BE49-F238E27FC236}">
                <a16:creationId xmlns:a16="http://schemas.microsoft.com/office/drawing/2014/main" id="{FD58FD7D-B2D7-0077-46F8-B6A1063B2ACF}"/>
              </a:ext>
            </a:extLst>
          </p:cNvPr>
          <p:cNvSpPr>
            <a:spLocks noGrp="1"/>
          </p:cNvSpPr>
          <p:nvPr>
            <p:ph type="pic" sz="quarter" idx="50"/>
          </p:nvPr>
        </p:nvSpPr>
        <p:spPr>
          <a:xfrm>
            <a:off x="9286983" y="2759075"/>
            <a:ext cx="1187450" cy="900112"/>
          </a:xfrm>
          <a:solidFill>
            <a:schemeClr val="bg1"/>
          </a:solidFill>
        </p:spPr>
        <p:txBody>
          <a:bodyPr/>
          <a:lstStyle>
            <a:lvl1pPr>
              <a:defRPr sz="1000" b="0"/>
            </a:lvl1pPr>
          </a:lstStyle>
          <a:p>
            <a:r>
              <a:rPr lang="en-US"/>
              <a:t>Click icon to add picture</a:t>
            </a:r>
            <a:endParaRPr lang="en-GB"/>
          </a:p>
        </p:txBody>
      </p:sp>
      <p:sp>
        <p:nvSpPr>
          <p:cNvPr id="48" name="Picture Placeholder 8">
            <a:extLst>
              <a:ext uri="{FF2B5EF4-FFF2-40B4-BE49-F238E27FC236}">
                <a16:creationId xmlns:a16="http://schemas.microsoft.com/office/drawing/2014/main" id="{950235AC-BA45-868B-9E88-D6E1CEBE4853}"/>
              </a:ext>
            </a:extLst>
          </p:cNvPr>
          <p:cNvSpPr>
            <a:spLocks noGrp="1"/>
          </p:cNvSpPr>
          <p:nvPr>
            <p:ph type="pic" sz="quarter" idx="51"/>
          </p:nvPr>
        </p:nvSpPr>
        <p:spPr>
          <a:xfrm>
            <a:off x="9286983" y="3898900"/>
            <a:ext cx="1187450" cy="900112"/>
          </a:xfrm>
          <a:solidFill>
            <a:schemeClr val="bg1"/>
          </a:solidFill>
        </p:spPr>
        <p:txBody>
          <a:bodyPr/>
          <a:lstStyle>
            <a:lvl1pPr>
              <a:defRPr sz="1000" b="0"/>
            </a:lvl1pPr>
          </a:lstStyle>
          <a:p>
            <a:r>
              <a:rPr lang="en-US"/>
              <a:t>Click icon to add picture</a:t>
            </a:r>
            <a:endParaRPr lang="en-GB"/>
          </a:p>
        </p:txBody>
      </p:sp>
      <p:sp>
        <p:nvSpPr>
          <p:cNvPr id="49" name="Picture Placeholder 8">
            <a:extLst>
              <a:ext uri="{FF2B5EF4-FFF2-40B4-BE49-F238E27FC236}">
                <a16:creationId xmlns:a16="http://schemas.microsoft.com/office/drawing/2014/main" id="{26DCBC92-21D9-0ABE-0CEA-C94AB2E53A12}"/>
              </a:ext>
            </a:extLst>
          </p:cNvPr>
          <p:cNvSpPr>
            <a:spLocks noGrp="1"/>
          </p:cNvSpPr>
          <p:nvPr>
            <p:ph type="pic" sz="quarter" idx="52"/>
          </p:nvPr>
        </p:nvSpPr>
        <p:spPr>
          <a:xfrm>
            <a:off x="9286983" y="5038726"/>
            <a:ext cx="1187450" cy="900112"/>
          </a:xfrm>
          <a:solidFill>
            <a:schemeClr val="bg1"/>
          </a:solidFill>
        </p:spPr>
        <p:txBody>
          <a:bodyPr/>
          <a:lstStyle>
            <a:lvl1pPr>
              <a:defRPr sz="1000" b="0"/>
            </a:lvl1pPr>
          </a:lstStyle>
          <a:p>
            <a:r>
              <a:rPr lang="en-US"/>
              <a:t>Click icon to add picture</a:t>
            </a:r>
            <a:endParaRPr lang="en-GB"/>
          </a:p>
        </p:txBody>
      </p:sp>
      <p:sp>
        <p:nvSpPr>
          <p:cNvPr id="51" name="Picture Placeholder 8">
            <a:extLst>
              <a:ext uri="{FF2B5EF4-FFF2-40B4-BE49-F238E27FC236}">
                <a16:creationId xmlns:a16="http://schemas.microsoft.com/office/drawing/2014/main" id="{6350D066-0826-E923-0E93-F4939A0738A3}"/>
              </a:ext>
            </a:extLst>
          </p:cNvPr>
          <p:cNvSpPr>
            <a:spLocks noGrp="1"/>
          </p:cNvSpPr>
          <p:nvPr>
            <p:ph type="pic" sz="quarter" idx="54"/>
          </p:nvPr>
        </p:nvSpPr>
        <p:spPr>
          <a:xfrm>
            <a:off x="10547350" y="1619250"/>
            <a:ext cx="1187450" cy="900112"/>
          </a:xfrm>
          <a:solidFill>
            <a:schemeClr val="bg1"/>
          </a:solidFill>
        </p:spPr>
        <p:txBody>
          <a:bodyPr/>
          <a:lstStyle>
            <a:lvl1pPr>
              <a:defRPr sz="1000" b="0"/>
            </a:lvl1pPr>
          </a:lstStyle>
          <a:p>
            <a:r>
              <a:rPr lang="en-US"/>
              <a:t>Click icon to add picture</a:t>
            </a:r>
            <a:endParaRPr lang="en-GB"/>
          </a:p>
        </p:txBody>
      </p:sp>
      <p:sp>
        <p:nvSpPr>
          <p:cNvPr id="52" name="Picture Placeholder 8">
            <a:extLst>
              <a:ext uri="{FF2B5EF4-FFF2-40B4-BE49-F238E27FC236}">
                <a16:creationId xmlns:a16="http://schemas.microsoft.com/office/drawing/2014/main" id="{64A07048-DF44-85B9-DEA3-FFF1F8332313}"/>
              </a:ext>
            </a:extLst>
          </p:cNvPr>
          <p:cNvSpPr>
            <a:spLocks noGrp="1"/>
          </p:cNvSpPr>
          <p:nvPr>
            <p:ph type="pic" sz="quarter" idx="55"/>
          </p:nvPr>
        </p:nvSpPr>
        <p:spPr>
          <a:xfrm>
            <a:off x="10547350" y="2759075"/>
            <a:ext cx="1187450" cy="900112"/>
          </a:xfrm>
          <a:solidFill>
            <a:schemeClr val="bg1"/>
          </a:solidFill>
        </p:spPr>
        <p:txBody>
          <a:bodyPr/>
          <a:lstStyle>
            <a:lvl1pPr>
              <a:defRPr sz="1000" b="0"/>
            </a:lvl1pPr>
          </a:lstStyle>
          <a:p>
            <a:r>
              <a:rPr lang="en-US"/>
              <a:t>Click icon to add picture</a:t>
            </a:r>
            <a:endParaRPr lang="en-GB"/>
          </a:p>
        </p:txBody>
      </p:sp>
      <p:sp>
        <p:nvSpPr>
          <p:cNvPr id="53" name="Picture Placeholder 8">
            <a:extLst>
              <a:ext uri="{FF2B5EF4-FFF2-40B4-BE49-F238E27FC236}">
                <a16:creationId xmlns:a16="http://schemas.microsoft.com/office/drawing/2014/main" id="{E6285AC0-5674-3A93-E30E-676E00290559}"/>
              </a:ext>
            </a:extLst>
          </p:cNvPr>
          <p:cNvSpPr>
            <a:spLocks noGrp="1"/>
          </p:cNvSpPr>
          <p:nvPr>
            <p:ph type="pic" sz="quarter" idx="56"/>
          </p:nvPr>
        </p:nvSpPr>
        <p:spPr>
          <a:xfrm>
            <a:off x="10547350" y="3898900"/>
            <a:ext cx="1187450" cy="900112"/>
          </a:xfrm>
          <a:solidFill>
            <a:schemeClr val="bg1"/>
          </a:solidFill>
        </p:spPr>
        <p:txBody>
          <a:bodyPr/>
          <a:lstStyle>
            <a:lvl1pPr>
              <a:defRPr sz="1000" b="0"/>
            </a:lvl1pPr>
          </a:lstStyle>
          <a:p>
            <a:r>
              <a:rPr lang="en-US"/>
              <a:t>Click icon to add picture</a:t>
            </a:r>
            <a:endParaRPr lang="en-GB"/>
          </a:p>
        </p:txBody>
      </p:sp>
      <p:sp>
        <p:nvSpPr>
          <p:cNvPr id="54" name="Picture Placeholder 8">
            <a:extLst>
              <a:ext uri="{FF2B5EF4-FFF2-40B4-BE49-F238E27FC236}">
                <a16:creationId xmlns:a16="http://schemas.microsoft.com/office/drawing/2014/main" id="{C5546A5F-F6FD-0AA6-9149-7006DE6C6A75}"/>
              </a:ext>
            </a:extLst>
          </p:cNvPr>
          <p:cNvSpPr>
            <a:spLocks noGrp="1"/>
          </p:cNvSpPr>
          <p:nvPr>
            <p:ph type="pic" sz="quarter" idx="57"/>
          </p:nvPr>
        </p:nvSpPr>
        <p:spPr>
          <a:xfrm>
            <a:off x="10547350" y="5038726"/>
            <a:ext cx="1187450" cy="900112"/>
          </a:xfrm>
          <a:solidFill>
            <a:schemeClr val="bg1"/>
          </a:solidFill>
        </p:spPr>
        <p:txBody>
          <a:bodyPr/>
          <a:lstStyle>
            <a:lvl1pPr>
              <a:defRPr sz="1000" b="0"/>
            </a:lvl1pPr>
          </a:lstStyle>
          <a:p>
            <a:r>
              <a:rPr lang="en-US"/>
              <a:t>Click icon to add picture</a:t>
            </a:r>
            <a:endParaRPr lang="en-GB"/>
          </a:p>
        </p:txBody>
      </p:sp>
    </p:spTree>
    <p:extLst>
      <p:ext uri="{BB962C8B-B14F-4D97-AF65-F5344CB8AC3E}">
        <p14:creationId xmlns:p14="http://schemas.microsoft.com/office/powerpoint/2010/main" val="37277040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Cover slide_green">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8AF2A8-CF6B-47AD-255C-5EA4610DA7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0" y="857"/>
            <a:ext cx="12200400" cy="6861010"/>
          </a:xfrm>
          <a:prstGeom prst="rect">
            <a:avLst/>
          </a:prstGeom>
        </p:spPr>
      </p:pic>
      <p:sp>
        <p:nvSpPr>
          <p:cNvPr id="2" name="Title 1">
            <a:extLst>
              <a:ext uri="{FF2B5EF4-FFF2-40B4-BE49-F238E27FC236}">
                <a16:creationId xmlns:a16="http://schemas.microsoft.com/office/drawing/2014/main" id="{1CC0D957-70CC-321B-3548-21BD2973A6CE}"/>
              </a:ext>
            </a:extLst>
          </p:cNvPr>
          <p:cNvSpPr>
            <a:spLocks noGrp="1"/>
          </p:cNvSpPr>
          <p:nvPr>
            <p:ph type="ctrTitle"/>
          </p:nvPr>
        </p:nvSpPr>
        <p:spPr>
          <a:xfrm>
            <a:off x="792000" y="2304000"/>
            <a:ext cx="9144000" cy="1152000"/>
          </a:xfrm>
        </p:spPr>
        <p:txBody>
          <a:bodyPr anchor="b" anchorCtr="0"/>
          <a:lstStyle>
            <a:lvl1pPr algn="l">
              <a:lnSpc>
                <a:spcPct val="100000"/>
              </a:lnSpc>
              <a:defRPr sz="3600">
                <a:solidFill>
                  <a:schemeClr val="bg1"/>
                </a:solidFill>
              </a:defRPr>
            </a:lvl1pPr>
          </a:lstStyle>
          <a:p>
            <a:r>
              <a:rPr lang="en-GB"/>
              <a:t>Click to edit Master title style</a:t>
            </a:r>
          </a:p>
        </p:txBody>
      </p:sp>
      <p:sp>
        <p:nvSpPr>
          <p:cNvPr id="3" name="Subtitle 2">
            <a:extLst>
              <a:ext uri="{FF2B5EF4-FFF2-40B4-BE49-F238E27FC236}">
                <a16:creationId xmlns:a16="http://schemas.microsoft.com/office/drawing/2014/main" id="{42D6FED0-C732-EF83-0B8C-7A0B4DE1D02D}"/>
              </a:ext>
            </a:extLst>
          </p:cNvPr>
          <p:cNvSpPr>
            <a:spLocks noGrp="1"/>
          </p:cNvSpPr>
          <p:nvPr>
            <p:ph type="subTitle" idx="1"/>
          </p:nvPr>
        </p:nvSpPr>
        <p:spPr>
          <a:xfrm>
            <a:off x="792000" y="3600000"/>
            <a:ext cx="9144000" cy="365125"/>
          </a:xfrm>
        </p:spPr>
        <p:txBody>
          <a:bodyPr/>
          <a:lstStyle>
            <a:lvl1pPr marL="0" indent="0" algn="l">
              <a:lnSpc>
                <a:spcPct val="100000"/>
              </a:lnSpc>
              <a:spcAft>
                <a:spcPts val="0"/>
              </a:spcAft>
              <a:buNone/>
              <a:defRPr sz="1800" b="0" spc="0" baseline="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69B99817-92FB-4E1F-F090-E09963AB40DB}"/>
              </a:ext>
            </a:extLst>
          </p:cNvPr>
          <p:cNvSpPr>
            <a:spLocks noGrp="1"/>
          </p:cNvSpPr>
          <p:nvPr>
            <p:ph type="dt" sz="half" idx="10"/>
          </p:nvPr>
        </p:nvSpPr>
        <p:spPr>
          <a:xfrm>
            <a:off x="792000" y="4809771"/>
            <a:ext cx="3265778" cy="365125"/>
          </a:xfrm>
          <a:prstGeom prst="rect">
            <a:avLst/>
          </a:prstGeom>
        </p:spPr>
        <p:txBody>
          <a:bodyPr lIns="0" tIns="0" rIns="0" bIns="0" anchor="t" anchorCtr="0"/>
          <a:lstStyle>
            <a:lvl1pPr>
              <a:lnSpc>
                <a:spcPct val="100000"/>
              </a:lnSpc>
              <a:defRPr sz="1400" b="0">
                <a:solidFill>
                  <a:schemeClr val="accent3"/>
                </a:solidFill>
              </a:defRPr>
            </a:lvl1pPr>
          </a:lstStyle>
          <a:p>
            <a:r>
              <a:rPr lang="en-GB"/>
              <a:t>Date of presentation 14pt Arial Regular</a:t>
            </a:r>
          </a:p>
        </p:txBody>
      </p:sp>
      <p:pic>
        <p:nvPicPr>
          <p:cNvPr id="24" name="Graphic 23">
            <a:extLst>
              <a:ext uri="{FF2B5EF4-FFF2-40B4-BE49-F238E27FC236}">
                <a16:creationId xmlns:a16="http://schemas.microsoft.com/office/drawing/2014/main" id="{1BE4DE56-17F4-8D9F-DE65-E5AF193FB92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7200" y="457200"/>
            <a:ext cx="3067050" cy="514350"/>
          </a:xfrm>
          <a:prstGeom prst="rect">
            <a:avLst/>
          </a:prstGeom>
        </p:spPr>
      </p:pic>
    </p:spTree>
    <p:extLst>
      <p:ext uri="{BB962C8B-B14F-4D97-AF65-F5344CB8AC3E}">
        <p14:creationId xmlns:p14="http://schemas.microsoft.com/office/powerpoint/2010/main" val="11956372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Cover slide_whit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142CF24-0638-C3F6-2636-315CF4B862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386840"/>
            <a:ext cx="12192000" cy="5471160"/>
          </a:xfrm>
          <a:prstGeom prst="rect">
            <a:avLst/>
          </a:prstGeom>
        </p:spPr>
      </p:pic>
      <p:pic>
        <p:nvPicPr>
          <p:cNvPr id="9" name="Graphic 8">
            <a:extLst>
              <a:ext uri="{FF2B5EF4-FFF2-40B4-BE49-F238E27FC236}">
                <a16:creationId xmlns:a16="http://schemas.microsoft.com/office/drawing/2014/main" id="{66BE0AAC-63EB-0E63-55B6-81F92092722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57200" y="457200"/>
            <a:ext cx="3067050" cy="514350"/>
          </a:xfrm>
          <a:prstGeom prst="rect">
            <a:avLst/>
          </a:prstGeom>
        </p:spPr>
      </p:pic>
      <p:sp>
        <p:nvSpPr>
          <p:cNvPr id="2" name="Title 1">
            <a:extLst>
              <a:ext uri="{FF2B5EF4-FFF2-40B4-BE49-F238E27FC236}">
                <a16:creationId xmlns:a16="http://schemas.microsoft.com/office/drawing/2014/main" id="{1CC0D957-70CC-321B-3548-21BD2973A6CE}"/>
              </a:ext>
            </a:extLst>
          </p:cNvPr>
          <p:cNvSpPr>
            <a:spLocks noGrp="1"/>
          </p:cNvSpPr>
          <p:nvPr>
            <p:ph type="ctrTitle"/>
          </p:nvPr>
        </p:nvSpPr>
        <p:spPr>
          <a:xfrm>
            <a:off x="792000" y="2304000"/>
            <a:ext cx="9144000" cy="1152000"/>
          </a:xfrm>
        </p:spPr>
        <p:txBody>
          <a:bodyPr anchor="b" anchorCtr="0"/>
          <a:lstStyle>
            <a:lvl1pPr algn="l">
              <a:lnSpc>
                <a:spcPct val="100000"/>
              </a:lnSpc>
              <a:defRPr sz="3600">
                <a:solidFill>
                  <a:schemeClr val="accent1"/>
                </a:solidFill>
              </a:defRPr>
            </a:lvl1pPr>
          </a:lstStyle>
          <a:p>
            <a:r>
              <a:rPr lang="en-GB"/>
              <a:t>Click to edit Master title style</a:t>
            </a:r>
          </a:p>
        </p:txBody>
      </p:sp>
      <p:sp>
        <p:nvSpPr>
          <p:cNvPr id="3" name="Subtitle 2">
            <a:extLst>
              <a:ext uri="{FF2B5EF4-FFF2-40B4-BE49-F238E27FC236}">
                <a16:creationId xmlns:a16="http://schemas.microsoft.com/office/drawing/2014/main" id="{42D6FED0-C732-EF83-0B8C-7A0B4DE1D02D}"/>
              </a:ext>
            </a:extLst>
          </p:cNvPr>
          <p:cNvSpPr>
            <a:spLocks noGrp="1"/>
          </p:cNvSpPr>
          <p:nvPr>
            <p:ph type="subTitle" idx="1"/>
          </p:nvPr>
        </p:nvSpPr>
        <p:spPr>
          <a:xfrm>
            <a:off x="792000" y="3600000"/>
            <a:ext cx="9144000" cy="365125"/>
          </a:xfrm>
        </p:spPr>
        <p:txBody>
          <a:bodyPr/>
          <a:lstStyle>
            <a:lvl1pPr marL="0" indent="0" algn="l">
              <a:lnSpc>
                <a:spcPct val="100000"/>
              </a:lnSpc>
              <a:buNone/>
              <a:defRPr sz="1800" b="0" spc="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69B99817-92FB-4E1F-F090-E09963AB40DB}"/>
              </a:ext>
            </a:extLst>
          </p:cNvPr>
          <p:cNvSpPr>
            <a:spLocks noGrp="1"/>
          </p:cNvSpPr>
          <p:nvPr>
            <p:ph type="dt" sz="half" idx="10"/>
          </p:nvPr>
        </p:nvSpPr>
        <p:spPr>
          <a:xfrm>
            <a:off x="792000" y="4809771"/>
            <a:ext cx="3322222" cy="365125"/>
          </a:xfrm>
          <a:prstGeom prst="rect">
            <a:avLst/>
          </a:prstGeom>
        </p:spPr>
        <p:txBody>
          <a:bodyPr lIns="0" tIns="0" rIns="0" bIns="0" anchor="t" anchorCtr="0"/>
          <a:lstStyle>
            <a:lvl1pPr>
              <a:lnSpc>
                <a:spcPct val="100000"/>
              </a:lnSpc>
              <a:defRPr sz="1400" b="0">
                <a:solidFill>
                  <a:schemeClr val="accent1"/>
                </a:solidFill>
              </a:defRPr>
            </a:lvl1pPr>
          </a:lstStyle>
          <a:p>
            <a:r>
              <a:rPr lang="en-GB"/>
              <a:t>Date of presentation 14pt Arial Regular</a:t>
            </a:r>
          </a:p>
        </p:txBody>
      </p:sp>
    </p:spTree>
    <p:extLst>
      <p:ext uri="{BB962C8B-B14F-4D97-AF65-F5344CB8AC3E}">
        <p14:creationId xmlns:p14="http://schemas.microsoft.com/office/powerpoint/2010/main" val="17955213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Cover slide_green + graphic">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0D957-70CC-321B-3548-21BD2973A6CE}"/>
              </a:ext>
            </a:extLst>
          </p:cNvPr>
          <p:cNvSpPr>
            <a:spLocks noGrp="1"/>
          </p:cNvSpPr>
          <p:nvPr>
            <p:ph type="ctrTitle"/>
          </p:nvPr>
        </p:nvSpPr>
        <p:spPr>
          <a:xfrm>
            <a:off x="792000" y="2574000"/>
            <a:ext cx="4860000" cy="984929"/>
          </a:xfrm>
        </p:spPr>
        <p:txBody>
          <a:bodyPr anchor="t" anchorCtr="0"/>
          <a:lstStyle>
            <a:lvl1pPr algn="l">
              <a:lnSpc>
                <a:spcPct val="100000"/>
              </a:lnSpc>
              <a:defRPr sz="3600">
                <a:solidFill>
                  <a:schemeClr val="bg1"/>
                </a:solidFill>
              </a:defRPr>
            </a:lvl1pPr>
          </a:lstStyle>
          <a:p>
            <a:r>
              <a:rPr lang="en-GB"/>
              <a:t>Click to edit Master title style</a:t>
            </a:r>
          </a:p>
        </p:txBody>
      </p:sp>
      <p:sp>
        <p:nvSpPr>
          <p:cNvPr id="3" name="Subtitle 2">
            <a:extLst>
              <a:ext uri="{FF2B5EF4-FFF2-40B4-BE49-F238E27FC236}">
                <a16:creationId xmlns:a16="http://schemas.microsoft.com/office/drawing/2014/main" id="{42D6FED0-C732-EF83-0B8C-7A0B4DE1D02D}"/>
              </a:ext>
            </a:extLst>
          </p:cNvPr>
          <p:cNvSpPr>
            <a:spLocks noGrp="1"/>
          </p:cNvSpPr>
          <p:nvPr>
            <p:ph type="subTitle" idx="1"/>
          </p:nvPr>
        </p:nvSpPr>
        <p:spPr>
          <a:xfrm>
            <a:off x="792000" y="3816000"/>
            <a:ext cx="4860000" cy="365125"/>
          </a:xfrm>
        </p:spPr>
        <p:txBody>
          <a:bodyPr/>
          <a:lstStyle>
            <a:lvl1pPr marL="0" indent="0" algn="l">
              <a:lnSpc>
                <a:spcPct val="100000"/>
              </a:lnSpc>
              <a:buNone/>
              <a:defRPr sz="1800" b="0" spc="0" baseline="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69B99817-92FB-4E1F-F090-E09963AB40DB}"/>
              </a:ext>
            </a:extLst>
          </p:cNvPr>
          <p:cNvSpPr>
            <a:spLocks noGrp="1"/>
          </p:cNvSpPr>
          <p:nvPr>
            <p:ph type="dt" sz="half" idx="10"/>
          </p:nvPr>
        </p:nvSpPr>
        <p:spPr>
          <a:xfrm>
            <a:off x="792000" y="6209594"/>
            <a:ext cx="3468978" cy="365125"/>
          </a:xfrm>
          <a:prstGeom prst="rect">
            <a:avLst/>
          </a:prstGeom>
        </p:spPr>
        <p:txBody>
          <a:bodyPr lIns="0" tIns="0" rIns="0" bIns="0" anchor="t" anchorCtr="0"/>
          <a:lstStyle>
            <a:lvl1pPr>
              <a:lnSpc>
                <a:spcPct val="100000"/>
              </a:lnSpc>
              <a:defRPr sz="1400" b="0">
                <a:solidFill>
                  <a:schemeClr val="accent3"/>
                </a:solidFill>
              </a:defRPr>
            </a:lvl1pPr>
          </a:lstStyle>
          <a:p>
            <a:r>
              <a:rPr lang="en-GB"/>
              <a:t>Date of presentation 14pt Arial Regular</a:t>
            </a:r>
          </a:p>
        </p:txBody>
      </p:sp>
      <p:pic>
        <p:nvPicPr>
          <p:cNvPr id="9" name="Graphic 8">
            <a:extLst>
              <a:ext uri="{FF2B5EF4-FFF2-40B4-BE49-F238E27FC236}">
                <a16:creationId xmlns:a16="http://schemas.microsoft.com/office/drawing/2014/main" id="{5C253B67-0B67-9466-5E1C-2726424B7B8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7200" y="457200"/>
            <a:ext cx="3067050" cy="514350"/>
          </a:xfrm>
          <a:prstGeom prst="rect">
            <a:avLst/>
          </a:prstGeom>
        </p:spPr>
      </p:pic>
      <p:pic>
        <p:nvPicPr>
          <p:cNvPr id="11" name="Graphic 10">
            <a:extLst>
              <a:ext uri="{FF2B5EF4-FFF2-40B4-BE49-F238E27FC236}">
                <a16:creationId xmlns:a16="http://schemas.microsoft.com/office/drawing/2014/main" id="{1879619F-0088-0D3B-6F26-3FBFCB8D610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197200" y="2692800"/>
            <a:ext cx="3536421" cy="3708000"/>
          </a:xfrm>
          <a:prstGeom prst="rect">
            <a:avLst/>
          </a:prstGeom>
        </p:spPr>
      </p:pic>
    </p:spTree>
    <p:extLst>
      <p:ext uri="{BB962C8B-B14F-4D97-AF65-F5344CB8AC3E}">
        <p14:creationId xmlns:p14="http://schemas.microsoft.com/office/powerpoint/2010/main" val="17895954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ver slide_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D739E41-6930-DB27-A0E6-37CB9367802C}"/>
              </a:ext>
            </a:extLst>
          </p:cNvPr>
          <p:cNvSpPr>
            <a:spLocks noGrp="1"/>
          </p:cNvSpPr>
          <p:nvPr>
            <p:ph type="pic" sz="quarter" idx="11"/>
          </p:nvPr>
        </p:nvSpPr>
        <p:spPr>
          <a:xfrm>
            <a:off x="0" y="0"/>
            <a:ext cx="12192000" cy="6858000"/>
          </a:xfrm>
          <a:solidFill>
            <a:schemeClr val="bg1">
              <a:lumMod val="95000"/>
            </a:schemeClr>
          </a:solidFill>
        </p:spPr>
        <p:txBody>
          <a:bodyPr/>
          <a:lstStyle>
            <a:lvl1pPr>
              <a:defRPr>
                <a:solidFill>
                  <a:schemeClr val="accent1"/>
                </a:solidFill>
              </a:defRPr>
            </a:lvl1pPr>
          </a:lstStyle>
          <a:p>
            <a:endParaRPr lang="en-GB"/>
          </a:p>
        </p:txBody>
      </p:sp>
      <p:pic>
        <p:nvPicPr>
          <p:cNvPr id="7" name="Graphic 6">
            <a:extLst>
              <a:ext uri="{FF2B5EF4-FFF2-40B4-BE49-F238E27FC236}">
                <a16:creationId xmlns:a16="http://schemas.microsoft.com/office/drawing/2014/main" id="{3C3CF3F4-4252-CE66-3CF2-643F583FCB9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7200" y="457200"/>
            <a:ext cx="3067050" cy="514350"/>
          </a:xfrm>
          <a:prstGeom prst="rect">
            <a:avLst/>
          </a:prstGeom>
        </p:spPr>
      </p:pic>
      <p:sp>
        <p:nvSpPr>
          <p:cNvPr id="4" name="Date Placeholder 3">
            <a:extLst>
              <a:ext uri="{FF2B5EF4-FFF2-40B4-BE49-F238E27FC236}">
                <a16:creationId xmlns:a16="http://schemas.microsoft.com/office/drawing/2014/main" id="{69B99817-92FB-4E1F-F090-E09963AB40DB}"/>
              </a:ext>
            </a:extLst>
          </p:cNvPr>
          <p:cNvSpPr>
            <a:spLocks noGrp="1"/>
          </p:cNvSpPr>
          <p:nvPr>
            <p:ph type="dt" sz="half" idx="10"/>
          </p:nvPr>
        </p:nvSpPr>
        <p:spPr>
          <a:xfrm>
            <a:off x="792000" y="6209594"/>
            <a:ext cx="3841511" cy="365125"/>
          </a:xfrm>
          <a:prstGeom prst="rect">
            <a:avLst/>
          </a:prstGeom>
        </p:spPr>
        <p:txBody>
          <a:bodyPr lIns="0" tIns="0" rIns="0" bIns="0" anchor="t" anchorCtr="0"/>
          <a:lstStyle>
            <a:lvl1pPr>
              <a:lnSpc>
                <a:spcPct val="100000"/>
              </a:lnSpc>
              <a:defRPr sz="1400" b="0">
                <a:solidFill>
                  <a:schemeClr val="bg1"/>
                </a:solidFill>
              </a:defRPr>
            </a:lvl1pPr>
          </a:lstStyle>
          <a:p>
            <a:r>
              <a:rPr lang="en-GB"/>
              <a:t>Date of presentation 14pt Arial Regular</a:t>
            </a:r>
          </a:p>
        </p:txBody>
      </p:sp>
      <p:sp>
        <p:nvSpPr>
          <p:cNvPr id="3" name="Subtitle 2">
            <a:extLst>
              <a:ext uri="{FF2B5EF4-FFF2-40B4-BE49-F238E27FC236}">
                <a16:creationId xmlns:a16="http://schemas.microsoft.com/office/drawing/2014/main" id="{42D6FED0-C732-EF83-0B8C-7A0B4DE1D02D}"/>
              </a:ext>
            </a:extLst>
          </p:cNvPr>
          <p:cNvSpPr>
            <a:spLocks noGrp="1"/>
          </p:cNvSpPr>
          <p:nvPr>
            <p:ph type="subTitle" idx="1"/>
          </p:nvPr>
        </p:nvSpPr>
        <p:spPr>
          <a:xfrm>
            <a:off x="792000" y="3816000"/>
            <a:ext cx="4860000" cy="365125"/>
          </a:xfrm>
        </p:spPr>
        <p:txBody>
          <a:bodyPr/>
          <a:lstStyle>
            <a:lvl1pPr marL="0" indent="0" algn="l">
              <a:lnSpc>
                <a:spcPct val="100000"/>
              </a:lnSpc>
              <a:buNone/>
              <a:defRPr sz="1800" b="0" spc="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2" name="Title 1">
            <a:extLst>
              <a:ext uri="{FF2B5EF4-FFF2-40B4-BE49-F238E27FC236}">
                <a16:creationId xmlns:a16="http://schemas.microsoft.com/office/drawing/2014/main" id="{1CC0D957-70CC-321B-3548-21BD2973A6CE}"/>
              </a:ext>
            </a:extLst>
          </p:cNvPr>
          <p:cNvSpPr>
            <a:spLocks noGrp="1"/>
          </p:cNvSpPr>
          <p:nvPr>
            <p:ph type="ctrTitle"/>
          </p:nvPr>
        </p:nvSpPr>
        <p:spPr>
          <a:xfrm>
            <a:off x="792000" y="2574000"/>
            <a:ext cx="4860000" cy="984929"/>
          </a:xfrm>
        </p:spPr>
        <p:txBody>
          <a:bodyPr anchor="t" anchorCtr="0"/>
          <a:lstStyle>
            <a:lvl1pPr algn="l">
              <a:lnSpc>
                <a:spcPct val="100000"/>
              </a:lnSpc>
              <a:defRPr sz="3600">
                <a:solidFill>
                  <a:schemeClr val="bg1"/>
                </a:solidFill>
              </a:defRPr>
            </a:lvl1pPr>
          </a:lstStyle>
          <a:p>
            <a:r>
              <a:rPr lang="en-GB"/>
              <a:t>Click to edit Master title style</a:t>
            </a:r>
          </a:p>
        </p:txBody>
      </p:sp>
    </p:spTree>
    <p:extLst>
      <p:ext uri="{BB962C8B-B14F-4D97-AF65-F5344CB8AC3E}">
        <p14:creationId xmlns:p14="http://schemas.microsoft.com/office/powerpoint/2010/main" val="13234424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tro">
    <p:bg>
      <p:bgPr>
        <a:solidFill>
          <a:schemeClr val="accent4"/>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AF3D4E5-E3CD-B611-B414-1D4B9F98BCBE}"/>
              </a:ext>
            </a:extLst>
          </p:cNvPr>
          <p:cNvSpPr>
            <a:spLocks noGrp="1"/>
          </p:cNvSpPr>
          <p:nvPr>
            <p:ph type="body" sz="quarter" idx="13"/>
          </p:nvPr>
        </p:nvSpPr>
        <p:spPr>
          <a:xfrm>
            <a:off x="792000" y="893763"/>
            <a:ext cx="5307012" cy="5146675"/>
          </a:xfrm>
        </p:spPr>
        <p:txBody>
          <a:bodyPr anchor="ctr" anchorCtr="0"/>
          <a:lstStyle>
            <a:lvl1pPr>
              <a:lnSpc>
                <a:spcPct val="100000"/>
              </a:lnSpc>
              <a:spcAft>
                <a:spcPts val="1100"/>
              </a:spcAft>
              <a:defRPr sz="2200" b="0">
                <a:solidFill>
                  <a:schemeClr val="bg1"/>
                </a:solidFill>
              </a:defRPr>
            </a:lvl1pPr>
            <a:lvl2pPr>
              <a:spcAft>
                <a:spcPts val="0"/>
              </a:spcAft>
              <a:defRPr b="1">
                <a:solidFill>
                  <a:schemeClr val="bg1"/>
                </a:solidFill>
              </a:defRPr>
            </a:lvl2pPr>
          </a:lstStyle>
          <a:p>
            <a:pPr lvl="0"/>
            <a:r>
              <a:rPr lang="en-GB"/>
              <a:t>Click to edit Master text styles</a:t>
            </a:r>
          </a:p>
          <a:p>
            <a:pPr lvl="1"/>
            <a:r>
              <a:rPr lang="en-GB"/>
              <a:t>Second level</a:t>
            </a:r>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a:xfrm>
            <a:off x="792000" y="6424966"/>
            <a:ext cx="4114800" cy="217486"/>
          </a:xfrm>
        </p:spPr>
        <p:txBody>
          <a:bodyPr/>
          <a:lstStyle>
            <a:lvl1pPr>
              <a:defRPr>
                <a:solidFill>
                  <a:schemeClr val="bg1"/>
                </a:solidFill>
              </a:defRPr>
            </a:lvl1pPr>
          </a:lstStyle>
          <a:p>
            <a:r>
              <a:rPr lang="en-GB"/>
              <a:t>© 2026 Association for Project Management</a:t>
            </a:r>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lvl1pPr>
              <a:defRPr>
                <a:solidFill>
                  <a:schemeClr val="bg1"/>
                </a:solidFill>
              </a:defRPr>
            </a:lvl1pPr>
          </a:lstStyle>
          <a:p>
            <a:fld id="{176DB428-E48B-433D-BBAF-AF8684C2FBFB}" type="slidenum">
              <a:rPr lang="en-GB" smtClean="0"/>
              <a:pPr/>
              <a:t>‹#›</a:t>
            </a:fld>
            <a:endParaRPr lang="en-GB"/>
          </a:p>
        </p:txBody>
      </p:sp>
    </p:spTree>
    <p:extLst>
      <p:ext uri="{BB962C8B-B14F-4D97-AF65-F5344CB8AC3E}">
        <p14:creationId xmlns:p14="http://schemas.microsoft.com/office/powerpoint/2010/main" val="37866168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vider_green">
    <p:bg>
      <p:bgPr>
        <a:solidFill>
          <a:schemeClr val="accent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907ADFA7-1087-5A01-33BE-2F300C0F517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0"/>
            <a:ext cx="11620500" cy="3419475"/>
          </a:xfrm>
          <a:prstGeom prst="rect">
            <a:avLst/>
          </a:prstGeom>
        </p:spPr>
      </p:pic>
      <p:sp>
        <p:nvSpPr>
          <p:cNvPr id="2" name="Title 1">
            <a:extLst>
              <a:ext uri="{FF2B5EF4-FFF2-40B4-BE49-F238E27FC236}">
                <a16:creationId xmlns:a16="http://schemas.microsoft.com/office/drawing/2014/main" id="{EEE77AD1-05ED-167F-B617-4E23FFB9B5CB}"/>
              </a:ext>
            </a:extLst>
          </p:cNvPr>
          <p:cNvSpPr>
            <a:spLocks noGrp="1"/>
          </p:cNvSpPr>
          <p:nvPr>
            <p:ph type="title"/>
          </p:nvPr>
        </p:nvSpPr>
        <p:spPr>
          <a:xfrm>
            <a:off x="792000" y="2311904"/>
            <a:ext cx="6185766" cy="2095200"/>
          </a:xfrm>
        </p:spPr>
        <p:txBody>
          <a:bodyPr tIns="144000" anchor="ctr" anchorCtr="0"/>
          <a:lstStyle>
            <a:lvl1pPr>
              <a:lnSpc>
                <a:spcPct val="100000"/>
              </a:lnSpc>
              <a:defRPr sz="3600">
                <a:solidFill>
                  <a:schemeClr val="bg1"/>
                </a:solidFill>
              </a:defRPr>
            </a:lvl1pPr>
          </a:lstStyle>
          <a:p>
            <a:r>
              <a:rPr lang="en-GB"/>
              <a:t>Click to edit Master title style</a:t>
            </a:r>
          </a:p>
        </p:txBody>
      </p:sp>
      <p:sp>
        <p:nvSpPr>
          <p:cNvPr id="5" name="Footer Placeholder 4">
            <a:extLst>
              <a:ext uri="{FF2B5EF4-FFF2-40B4-BE49-F238E27FC236}">
                <a16:creationId xmlns:a16="http://schemas.microsoft.com/office/drawing/2014/main" id="{4CF4CF9A-2770-08C7-6755-3FC019B4FDF3}"/>
              </a:ext>
            </a:extLst>
          </p:cNvPr>
          <p:cNvSpPr>
            <a:spLocks noGrp="1"/>
          </p:cNvSpPr>
          <p:nvPr>
            <p:ph type="ftr" sz="quarter" idx="11"/>
          </p:nvPr>
        </p:nvSpPr>
        <p:spPr>
          <a:xfrm>
            <a:off x="792000" y="6424966"/>
            <a:ext cx="4114800" cy="217486"/>
          </a:xfrm>
        </p:spPr>
        <p:txBody>
          <a:bodyPr/>
          <a:lstStyle>
            <a:lvl1pPr>
              <a:defRPr>
                <a:solidFill>
                  <a:schemeClr val="bg1"/>
                </a:solidFill>
              </a:defRPr>
            </a:lvl1pPr>
          </a:lstStyle>
          <a:p>
            <a:r>
              <a:rPr lang="en-GB"/>
              <a:t>© 2026 Association for Project Management</a:t>
            </a:r>
          </a:p>
        </p:txBody>
      </p:sp>
      <p:sp>
        <p:nvSpPr>
          <p:cNvPr id="6" name="Slide Number Placeholder 5">
            <a:extLst>
              <a:ext uri="{FF2B5EF4-FFF2-40B4-BE49-F238E27FC236}">
                <a16:creationId xmlns:a16="http://schemas.microsoft.com/office/drawing/2014/main" id="{63A72671-A297-8072-1238-7825BD6DCA4E}"/>
              </a:ext>
            </a:extLst>
          </p:cNvPr>
          <p:cNvSpPr>
            <a:spLocks noGrp="1"/>
          </p:cNvSpPr>
          <p:nvPr>
            <p:ph type="sldNum" sz="quarter" idx="12"/>
          </p:nvPr>
        </p:nvSpPr>
        <p:spPr/>
        <p:txBody>
          <a:bodyPr/>
          <a:lstStyle>
            <a:lvl1pPr>
              <a:defRPr>
                <a:solidFill>
                  <a:schemeClr val="bg1"/>
                </a:solidFill>
              </a:defRPr>
            </a:lvl1pPr>
          </a:lstStyle>
          <a:p>
            <a:fld id="{176DB428-E48B-433D-BBAF-AF8684C2FBFB}" type="slidenum">
              <a:rPr lang="en-GB" smtClean="0"/>
              <a:pPr/>
              <a:t>‹#›</a:t>
            </a:fld>
            <a:endParaRPr lang="en-GB"/>
          </a:p>
        </p:txBody>
      </p:sp>
    </p:spTree>
    <p:extLst>
      <p:ext uri="{BB962C8B-B14F-4D97-AF65-F5344CB8AC3E}">
        <p14:creationId xmlns:p14="http://schemas.microsoft.com/office/powerpoint/2010/main" val="32586082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vider_lilac">
    <p:bg>
      <p:bgPr>
        <a:solidFill>
          <a:schemeClr val="accent4"/>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631EB021-1ACE-08C7-D49C-85C1B53690F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2109600"/>
            <a:ext cx="10858500" cy="4305300"/>
          </a:xfrm>
          <a:prstGeom prst="rect">
            <a:avLst/>
          </a:prstGeom>
        </p:spPr>
      </p:pic>
      <p:sp>
        <p:nvSpPr>
          <p:cNvPr id="2" name="Title 1">
            <a:extLst>
              <a:ext uri="{FF2B5EF4-FFF2-40B4-BE49-F238E27FC236}">
                <a16:creationId xmlns:a16="http://schemas.microsoft.com/office/drawing/2014/main" id="{EEE77AD1-05ED-167F-B617-4E23FFB9B5CB}"/>
              </a:ext>
            </a:extLst>
          </p:cNvPr>
          <p:cNvSpPr>
            <a:spLocks noGrp="1"/>
          </p:cNvSpPr>
          <p:nvPr>
            <p:ph type="title"/>
          </p:nvPr>
        </p:nvSpPr>
        <p:spPr>
          <a:xfrm>
            <a:off x="792000" y="2311904"/>
            <a:ext cx="6185766" cy="2095200"/>
          </a:xfrm>
        </p:spPr>
        <p:txBody>
          <a:bodyPr tIns="144000" anchor="ctr" anchorCtr="0"/>
          <a:lstStyle>
            <a:lvl1pPr>
              <a:lnSpc>
                <a:spcPct val="100000"/>
              </a:lnSpc>
              <a:defRPr sz="3600">
                <a:solidFill>
                  <a:schemeClr val="bg1"/>
                </a:solidFill>
              </a:defRPr>
            </a:lvl1pPr>
          </a:lstStyle>
          <a:p>
            <a:r>
              <a:rPr lang="en-GB"/>
              <a:t>Click to edit Master title style</a:t>
            </a:r>
          </a:p>
        </p:txBody>
      </p:sp>
      <p:sp>
        <p:nvSpPr>
          <p:cNvPr id="5" name="Footer Placeholder 4">
            <a:extLst>
              <a:ext uri="{FF2B5EF4-FFF2-40B4-BE49-F238E27FC236}">
                <a16:creationId xmlns:a16="http://schemas.microsoft.com/office/drawing/2014/main" id="{4CF4CF9A-2770-08C7-6755-3FC019B4FDF3}"/>
              </a:ext>
            </a:extLst>
          </p:cNvPr>
          <p:cNvSpPr>
            <a:spLocks noGrp="1"/>
          </p:cNvSpPr>
          <p:nvPr>
            <p:ph type="ftr" sz="quarter" idx="11"/>
          </p:nvPr>
        </p:nvSpPr>
        <p:spPr>
          <a:xfrm>
            <a:off x="792000" y="6424966"/>
            <a:ext cx="4114800" cy="217486"/>
          </a:xfrm>
        </p:spPr>
        <p:txBody>
          <a:bodyPr/>
          <a:lstStyle>
            <a:lvl1pPr>
              <a:defRPr>
                <a:solidFill>
                  <a:schemeClr val="bg1"/>
                </a:solidFill>
              </a:defRPr>
            </a:lvl1pPr>
          </a:lstStyle>
          <a:p>
            <a:r>
              <a:rPr lang="en-GB"/>
              <a:t>© 2026 Association for Project Management</a:t>
            </a:r>
          </a:p>
        </p:txBody>
      </p:sp>
      <p:sp>
        <p:nvSpPr>
          <p:cNvPr id="6" name="Slide Number Placeholder 5">
            <a:extLst>
              <a:ext uri="{FF2B5EF4-FFF2-40B4-BE49-F238E27FC236}">
                <a16:creationId xmlns:a16="http://schemas.microsoft.com/office/drawing/2014/main" id="{63A72671-A297-8072-1238-7825BD6DCA4E}"/>
              </a:ext>
            </a:extLst>
          </p:cNvPr>
          <p:cNvSpPr>
            <a:spLocks noGrp="1"/>
          </p:cNvSpPr>
          <p:nvPr>
            <p:ph type="sldNum" sz="quarter" idx="12"/>
          </p:nvPr>
        </p:nvSpPr>
        <p:spPr/>
        <p:txBody>
          <a:bodyPr/>
          <a:lstStyle>
            <a:lvl1pPr>
              <a:defRPr>
                <a:solidFill>
                  <a:schemeClr val="bg1"/>
                </a:solidFill>
              </a:defRPr>
            </a:lvl1pPr>
          </a:lstStyle>
          <a:p>
            <a:fld id="{176DB428-E48B-433D-BBAF-AF8684C2FBFB}" type="slidenum">
              <a:rPr lang="en-GB" smtClean="0"/>
              <a:pPr/>
              <a:t>‹#›</a:t>
            </a:fld>
            <a:endParaRPr lang="en-GB"/>
          </a:p>
        </p:txBody>
      </p:sp>
    </p:spTree>
    <p:extLst>
      <p:ext uri="{BB962C8B-B14F-4D97-AF65-F5344CB8AC3E}">
        <p14:creationId xmlns:p14="http://schemas.microsoft.com/office/powerpoint/2010/main" val="35850670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vider_rust">
    <p:bg>
      <p:bgPr>
        <a:solidFill>
          <a:schemeClr val="accent2"/>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8DA15D8A-E355-8DAA-0C4C-D6F61D56857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1767600"/>
            <a:ext cx="11182350" cy="4457700"/>
          </a:xfrm>
          <a:prstGeom prst="rect">
            <a:avLst/>
          </a:prstGeom>
        </p:spPr>
      </p:pic>
      <p:sp>
        <p:nvSpPr>
          <p:cNvPr id="2" name="Title 1">
            <a:extLst>
              <a:ext uri="{FF2B5EF4-FFF2-40B4-BE49-F238E27FC236}">
                <a16:creationId xmlns:a16="http://schemas.microsoft.com/office/drawing/2014/main" id="{EEE77AD1-05ED-167F-B617-4E23FFB9B5CB}"/>
              </a:ext>
            </a:extLst>
          </p:cNvPr>
          <p:cNvSpPr>
            <a:spLocks noGrp="1"/>
          </p:cNvSpPr>
          <p:nvPr>
            <p:ph type="title"/>
          </p:nvPr>
        </p:nvSpPr>
        <p:spPr>
          <a:xfrm>
            <a:off x="792000" y="2311904"/>
            <a:ext cx="6185766" cy="2095200"/>
          </a:xfrm>
        </p:spPr>
        <p:txBody>
          <a:bodyPr tIns="144000" anchor="ctr" anchorCtr="0"/>
          <a:lstStyle>
            <a:lvl1pPr>
              <a:lnSpc>
                <a:spcPct val="100000"/>
              </a:lnSpc>
              <a:defRPr sz="3600">
                <a:solidFill>
                  <a:schemeClr val="bg1"/>
                </a:solidFill>
              </a:defRPr>
            </a:lvl1pPr>
          </a:lstStyle>
          <a:p>
            <a:r>
              <a:rPr lang="en-GB"/>
              <a:t>Click to edit Master title style</a:t>
            </a:r>
          </a:p>
        </p:txBody>
      </p:sp>
      <p:sp>
        <p:nvSpPr>
          <p:cNvPr id="5" name="Footer Placeholder 4">
            <a:extLst>
              <a:ext uri="{FF2B5EF4-FFF2-40B4-BE49-F238E27FC236}">
                <a16:creationId xmlns:a16="http://schemas.microsoft.com/office/drawing/2014/main" id="{4CF4CF9A-2770-08C7-6755-3FC019B4FDF3}"/>
              </a:ext>
            </a:extLst>
          </p:cNvPr>
          <p:cNvSpPr>
            <a:spLocks noGrp="1"/>
          </p:cNvSpPr>
          <p:nvPr>
            <p:ph type="ftr" sz="quarter" idx="11"/>
          </p:nvPr>
        </p:nvSpPr>
        <p:spPr>
          <a:xfrm>
            <a:off x="792000" y="6424966"/>
            <a:ext cx="4114800" cy="217486"/>
          </a:xfrm>
        </p:spPr>
        <p:txBody>
          <a:bodyPr/>
          <a:lstStyle>
            <a:lvl1pPr>
              <a:defRPr>
                <a:solidFill>
                  <a:schemeClr val="bg1"/>
                </a:solidFill>
              </a:defRPr>
            </a:lvl1pPr>
          </a:lstStyle>
          <a:p>
            <a:r>
              <a:rPr lang="en-GB"/>
              <a:t>© 2026 Association for Project Management</a:t>
            </a:r>
          </a:p>
        </p:txBody>
      </p:sp>
      <p:sp>
        <p:nvSpPr>
          <p:cNvPr id="6" name="Slide Number Placeholder 5">
            <a:extLst>
              <a:ext uri="{FF2B5EF4-FFF2-40B4-BE49-F238E27FC236}">
                <a16:creationId xmlns:a16="http://schemas.microsoft.com/office/drawing/2014/main" id="{63A72671-A297-8072-1238-7825BD6DCA4E}"/>
              </a:ext>
            </a:extLst>
          </p:cNvPr>
          <p:cNvSpPr>
            <a:spLocks noGrp="1"/>
          </p:cNvSpPr>
          <p:nvPr>
            <p:ph type="sldNum" sz="quarter" idx="12"/>
          </p:nvPr>
        </p:nvSpPr>
        <p:spPr/>
        <p:txBody>
          <a:bodyPr/>
          <a:lstStyle>
            <a:lvl1pPr>
              <a:defRPr>
                <a:solidFill>
                  <a:schemeClr val="bg1"/>
                </a:solidFill>
              </a:defRPr>
            </a:lvl1pPr>
          </a:lstStyle>
          <a:p>
            <a:fld id="{176DB428-E48B-433D-BBAF-AF8684C2FBFB}" type="slidenum">
              <a:rPr lang="en-GB" smtClean="0"/>
              <a:pPr/>
              <a:t>‹#›</a:t>
            </a:fld>
            <a:endParaRPr lang="en-GB"/>
          </a:p>
        </p:txBody>
      </p:sp>
    </p:spTree>
    <p:extLst>
      <p:ext uri="{BB962C8B-B14F-4D97-AF65-F5344CB8AC3E}">
        <p14:creationId xmlns:p14="http://schemas.microsoft.com/office/powerpoint/2010/main" val="40382854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ider_stone">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56ED48E1-9E5B-5CE0-8682-C7743ED8CC8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EE77AD1-05ED-167F-B617-4E23FFB9B5CB}"/>
              </a:ext>
            </a:extLst>
          </p:cNvPr>
          <p:cNvSpPr>
            <a:spLocks noGrp="1"/>
          </p:cNvSpPr>
          <p:nvPr>
            <p:ph type="title"/>
          </p:nvPr>
        </p:nvSpPr>
        <p:spPr>
          <a:xfrm>
            <a:off x="792000" y="2311904"/>
            <a:ext cx="6185766" cy="2095200"/>
          </a:xfrm>
        </p:spPr>
        <p:txBody>
          <a:bodyPr tIns="144000" anchor="ctr" anchorCtr="0"/>
          <a:lstStyle>
            <a:lvl1pPr>
              <a:lnSpc>
                <a:spcPct val="100000"/>
              </a:lnSpc>
              <a:defRPr sz="3600">
                <a:solidFill>
                  <a:schemeClr val="bg1"/>
                </a:solidFill>
              </a:defRPr>
            </a:lvl1pPr>
          </a:lstStyle>
          <a:p>
            <a:r>
              <a:rPr lang="en-GB"/>
              <a:t>Click to edit Master title style</a:t>
            </a:r>
          </a:p>
        </p:txBody>
      </p:sp>
      <p:sp>
        <p:nvSpPr>
          <p:cNvPr id="5" name="Footer Placeholder 4">
            <a:extLst>
              <a:ext uri="{FF2B5EF4-FFF2-40B4-BE49-F238E27FC236}">
                <a16:creationId xmlns:a16="http://schemas.microsoft.com/office/drawing/2014/main" id="{4CF4CF9A-2770-08C7-6755-3FC019B4FDF3}"/>
              </a:ext>
            </a:extLst>
          </p:cNvPr>
          <p:cNvSpPr>
            <a:spLocks noGrp="1"/>
          </p:cNvSpPr>
          <p:nvPr>
            <p:ph type="ftr" sz="quarter" idx="11"/>
          </p:nvPr>
        </p:nvSpPr>
        <p:spPr>
          <a:xfrm>
            <a:off x="792000" y="6424966"/>
            <a:ext cx="4114800" cy="217486"/>
          </a:xfrm>
        </p:spPr>
        <p:txBody>
          <a:bodyPr/>
          <a:lstStyle>
            <a:lvl1pPr>
              <a:defRPr>
                <a:solidFill>
                  <a:schemeClr val="bg1"/>
                </a:solidFill>
              </a:defRPr>
            </a:lvl1pPr>
          </a:lstStyle>
          <a:p>
            <a:r>
              <a:rPr lang="en-GB"/>
              <a:t>© 2026 Association for Project Management</a:t>
            </a:r>
          </a:p>
        </p:txBody>
      </p:sp>
      <p:sp>
        <p:nvSpPr>
          <p:cNvPr id="6" name="Slide Number Placeholder 5">
            <a:extLst>
              <a:ext uri="{FF2B5EF4-FFF2-40B4-BE49-F238E27FC236}">
                <a16:creationId xmlns:a16="http://schemas.microsoft.com/office/drawing/2014/main" id="{63A72671-A297-8072-1238-7825BD6DCA4E}"/>
              </a:ext>
            </a:extLst>
          </p:cNvPr>
          <p:cNvSpPr>
            <a:spLocks noGrp="1"/>
          </p:cNvSpPr>
          <p:nvPr>
            <p:ph type="sldNum" sz="quarter" idx="12"/>
          </p:nvPr>
        </p:nvSpPr>
        <p:spPr/>
        <p:txBody>
          <a:bodyPr/>
          <a:lstStyle>
            <a:lvl1pPr>
              <a:defRPr>
                <a:solidFill>
                  <a:schemeClr val="bg1"/>
                </a:solidFill>
              </a:defRPr>
            </a:lvl1pPr>
          </a:lstStyle>
          <a:p>
            <a:fld id="{176DB428-E48B-433D-BBAF-AF8684C2FBFB}" type="slidenum">
              <a:rPr lang="en-GB" smtClean="0"/>
              <a:pPr/>
              <a:t>‹#›</a:t>
            </a:fld>
            <a:endParaRPr lang="en-GB"/>
          </a:p>
        </p:txBody>
      </p:sp>
    </p:spTree>
    <p:extLst>
      <p:ext uri="{BB962C8B-B14F-4D97-AF65-F5344CB8AC3E}">
        <p14:creationId xmlns:p14="http://schemas.microsoft.com/office/powerpoint/2010/main" val="24655412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51DE1-6C3F-331B-E10C-AB642C6C1DD5}"/>
              </a:ext>
            </a:extLst>
          </p:cNvPr>
          <p:cNvSpPr>
            <a:spLocks noGrp="1"/>
          </p:cNvSpPr>
          <p:nvPr>
            <p:ph type="title"/>
          </p:nvPr>
        </p:nvSpPr>
        <p:spPr>
          <a:xfrm>
            <a:off x="468000" y="468000"/>
            <a:ext cx="11257200" cy="360000"/>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A1ACD397-E574-5474-ABD2-D6798B51E95F}"/>
              </a:ext>
            </a:extLst>
          </p:cNvPr>
          <p:cNvSpPr>
            <a:spLocks noGrp="1"/>
          </p:cNvSpPr>
          <p:nvPr>
            <p:ph idx="1"/>
          </p:nvPr>
        </p:nvSpPr>
        <p:spPr>
          <a:xfrm>
            <a:off x="468000" y="1620000"/>
            <a:ext cx="11257200" cy="432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p:txBody>
          <a:bodyPr/>
          <a:lstStyle/>
          <a:p>
            <a:r>
              <a:rPr lang="en-GB"/>
              <a:t>© 2026 Association for Project Management</a:t>
            </a:r>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p>
            <a:fld id="{176DB428-E48B-433D-BBAF-AF8684C2FBFB}" type="slidenum">
              <a:rPr lang="en-GB" smtClean="0"/>
              <a:t>‹#›</a:t>
            </a:fld>
            <a:endParaRPr lang="en-GB"/>
          </a:p>
        </p:txBody>
      </p:sp>
      <p:sp>
        <p:nvSpPr>
          <p:cNvPr id="8" name="Text Placeholder 7">
            <a:extLst>
              <a:ext uri="{FF2B5EF4-FFF2-40B4-BE49-F238E27FC236}">
                <a16:creationId xmlns:a16="http://schemas.microsoft.com/office/drawing/2014/main" id="{D8F7C3DF-C6F2-3DCC-6C4D-A8B32B870DA1}"/>
              </a:ext>
            </a:extLst>
          </p:cNvPr>
          <p:cNvSpPr>
            <a:spLocks noGrp="1"/>
          </p:cNvSpPr>
          <p:nvPr>
            <p:ph type="body" sz="quarter" idx="13"/>
          </p:nvPr>
        </p:nvSpPr>
        <p:spPr>
          <a:xfrm>
            <a:off x="468000" y="794499"/>
            <a:ext cx="11257200" cy="360000"/>
          </a:xfrm>
        </p:spPr>
        <p:txBody>
          <a:bodyPr/>
          <a:lstStyle>
            <a:lvl1pPr>
              <a:defRPr b="0" spc="0" baseline="0"/>
            </a:lvl1pPr>
          </a:lstStyle>
          <a:p>
            <a:pPr lvl="0"/>
            <a:r>
              <a:rPr lang="en-GB"/>
              <a:t>Click to edit Master text styles</a:t>
            </a:r>
          </a:p>
        </p:txBody>
      </p:sp>
    </p:spTree>
    <p:extLst>
      <p:ext uri="{BB962C8B-B14F-4D97-AF65-F5344CB8AC3E}">
        <p14:creationId xmlns:p14="http://schemas.microsoft.com/office/powerpoint/2010/main" val="21277352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Organis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51DE1-6C3F-331B-E10C-AB642C6C1DD5}"/>
              </a:ext>
            </a:extLst>
          </p:cNvPr>
          <p:cNvSpPr>
            <a:spLocks noGrp="1"/>
          </p:cNvSpPr>
          <p:nvPr>
            <p:ph type="title"/>
          </p:nvPr>
        </p:nvSpPr>
        <p:spPr>
          <a:xfrm>
            <a:off x="468000" y="468000"/>
            <a:ext cx="11257200" cy="360000"/>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A1ACD397-E574-5474-ABD2-D6798B51E95F}"/>
              </a:ext>
            </a:extLst>
          </p:cNvPr>
          <p:cNvSpPr>
            <a:spLocks noGrp="1"/>
          </p:cNvSpPr>
          <p:nvPr>
            <p:ph idx="1"/>
          </p:nvPr>
        </p:nvSpPr>
        <p:spPr>
          <a:xfrm>
            <a:off x="4946176" y="1289713"/>
            <a:ext cx="2299647" cy="518615"/>
          </a:xfrm>
        </p:spPr>
        <p:txBody>
          <a:bodyPr/>
          <a:lstStyle>
            <a:lvl1pPr algn="ctr">
              <a:lnSpc>
                <a:spcPct val="100000"/>
              </a:lnSpc>
              <a:spcAft>
                <a:spcPts val="0"/>
              </a:spcAft>
              <a:defRPr sz="1000">
                <a:solidFill>
                  <a:schemeClr val="accent1"/>
                </a:solidFill>
              </a:defRPr>
            </a:lvl1pPr>
            <a:lvl2pPr algn="ctr">
              <a:lnSpc>
                <a:spcPct val="100000"/>
              </a:lnSpc>
              <a:spcAft>
                <a:spcPts val="0"/>
              </a:spcAft>
              <a:defRPr sz="1000">
                <a:solidFill>
                  <a:schemeClr val="accent1"/>
                </a:solidFill>
              </a:defRPr>
            </a:lvl2pPr>
          </a:lstStyle>
          <a:p>
            <a:pPr lvl="0"/>
            <a:r>
              <a:rPr lang="en-GB"/>
              <a:t>Click to edit Master text styles</a:t>
            </a:r>
          </a:p>
          <a:p>
            <a:pPr lvl="1"/>
            <a:r>
              <a:rPr lang="en-GB"/>
              <a:t>Second level</a:t>
            </a:r>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p:txBody>
          <a:bodyPr/>
          <a:lstStyle/>
          <a:p>
            <a:r>
              <a:rPr lang="en-GB"/>
              <a:t>© 2026 Association for Project Management</a:t>
            </a:r>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p>
            <a:fld id="{176DB428-E48B-433D-BBAF-AF8684C2FBFB}" type="slidenum">
              <a:rPr lang="en-GB" smtClean="0"/>
              <a:t>‹#›</a:t>
            </a:fld>
            <a:endParaRPr lang="en-GB"/>
          </a:p>
        </p:txBody>
      </p:sp>
      <p:sp>
        <p:nvSpPr>
          <p:cNvPr id="8" name="Text Placeholder 7">
            <a:extLst>
              <a:ext uri="{FF2B5EF4-FFF2-40B4-BE49-F238E27FC236}">
                <a16:creationId xmlns:a16="http://schemas.microsoft.com/office/drawing/2014/main" id="{D8F7C3DF-C6F2-3DCC-6C4D-A8B32B870DA1}"/>
              </a:ext>
            </a:extLst>
          </p:cNvPr>
          <p:cNvSpPr>
            <a:spLocks noGrp="1"/>
          </p:cNvSpPr>
          <p:nvPr>
            <p:ph type="body" sz="quarter" idx="13"/>
          </p:nvPr>
        </p:nvSpPr>
        <p:spPr>
          <a:xfrm>
            <a:off x="468000" y="794499"/>
            <a:ext cx="11257200" cy="360000"/>
          </a:xfrm>
        </p:spPr>
        <p:txBody>
          <a:bodyPr/>
          <a:lstStyle>
            <a:lvl1pPr>
              <a:defRPr b="0" spc="0" baseline="0"/>
            </a:lvl1pPr>
          </a:lstStyle>
          <a:p>
            <a:pPr lvl="0"/>
            <a:r>
              <a:rPr lang="en-GB"/>
              <a:t>Click to edit Master text styles</a:t>
            </a:r>
          </a:p>
        </p:txBody>
      </p:sp>
    </p:spTree>
    <p:extLst>
      <p:ext uri="{BB962C8B-B14F-4D97-AF65-F5344CB8AC3E}">
        <p14:creationId xmlns:p14="http://schemas.microsoft.com/office/powerpoint/2010/main" val="8271432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meline A">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361A2CB-791B-F9F4-A73E-30B7A7449C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57"/>
            <a:ext cx="12192000" cy="6856286"/>
          </a:xfrm>
          <a:prstGeom prst="rect">
            <a:avLst/>
          </a:prstGeom>
        </p:spPr>
      </p:pic>
      <p:sp>
        <p:nvSpPr>
          <p:cNvPr id="2" name="Title 1">
            <a:extLst>
              <a:ext uri="{FF2B5EF4-FFF2-40B4-BE49-F238E27FC236}">
                <a16:creationId xmlns:a16="http://schemas.microsoft.com/office/drawing/2014/main" id="{E0751DE1-6C3F-331B-E10C-AB642C6C1DD5}"/>
              </a:ext>
            </a:extLst>
          </p:cNvPr>
          <p:cNvSpPr>
            <a:spLocks noGrp="1"/>
          </p:cNvSpPr>
          <p:nvPr>
            <p:ph type="title"/>
          </p:nvPr>
        </p:nvSpPr>
        <p:spPr>
          <a:xfrm>
            <a:off x="468000" y="468000"/>
            <a:ext cx="11257200" cy="360000"/>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A1ACD397-E574-5474-ABD2-D6798B51E95F}"/>
              </a:ext>
            </a:extLst>
          </p:cNvPr>
          <p:cNvSpPr>
            <a:spLocks noGrp="1"/>
          </p:cNvSpPr>
          <p:nvPr>
            <p:ph idx="1"/>
          </p:nvPr>
        </p:nvSpPr>
        <p:spPr>
          <a:xfrm>
            <a:off x="1206000" y="1924334"/>
            <a:ext cx="2520000" cy="936000"/>
          </a:xfrm>
          <a:prstGeom prst="rect">
            <a:avLst/>
          </a:prstGeom>
          <a:ln w="12700">
            <a:noFill/>
          </a:ln>
        </p:spPr>
        <p:txBody>
          <a:bodyPr/>
          <a:lstStyle>
            <a:lvl1pPr>
              <a:lnSpc>
                <a:spcPct val="100000"/>
              </a:lnSpc>
              <a:spcAft>
                <a:spcPts val="300"/>
              </a:spcAft>
              <a:defRPr sz="1800">
                <a:solidFill>
                  <a:schemeClr val="accent1"/>
                </a:solidFill>
              </a:defRPr>
            </a:lvl1pPr>
            <a:lvl2pPr>
              <a:lnSpc>
                <a:spcPct val="114000"/>
              </a:lnSpc>
              <a:spcAft>
                <a:spcPts val="0"/>
              </a:spcAft>
              <a:defRPr sz="1000">
                <a:solidFill>
                  <a:schemeClr val="accent1"/>
                </a:solidFill>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en-GB"/>
              <a:t>Click to edit Master text styles</a:t>
            </a:r>
          </a:p>
          <a:p>
            <a:pPr lvl="1"/>
            <a:r>
              <a:rPr lang="en-GB"/>
              <a:t>Second level</a:t>
            </a:r>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p:txBody>
          <a:bodyPr/>
          <a:lstStyle/>
          <a:p>
            <a:r>
              <a:rPr lang="en-GB"/>
              <a:t>© 2022 Association for Project Management</a:t>
            </a:r>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p>
            <a:fld id="{176DB428-E48B-433D-BBAF-AF8684C2FBFB}" type="slidenum">
              <a:rPr lang="en-GB" smtClean="0"/>
              <a:t>‹#›</a:t>
            </a:fld>
            <a:endParaRPr lang="en-GB"/>
          </a:p>
        </p:txBody>
      </p:sp>
      <p:sp>
        <p:nvSpPr>
          <p:cNvPr id="8" name="Text Placeholder 7">
            <a:extLst>
              <a:ext uri="{FF2B5EF4-FFF2-40B4-BE49-F238E27FC236}">
                <a16:creationId xmlns:a16="http://schemas.microsoft.com/office/drawing/2014/main" id="{D8F7C3DF-C6F2-3DCC-6C4D-A8B32B870DA1}"/>
              </a:ext>
            </a:extLst>
          </p:cNvPr>
          <p:cNvSpPr>
            <a:spLocks noGrp="1"/>
          </p:cNvSpPr>
          <p:nvPr>
            <p:ph type="body" sz="quarter" idx="13"/>
          </p:nvPr>
        </p:nvSpPr>
        <p:spPr>
          <a:xfrm>
            <a:off x="468000" y="794499"/>
            <a:ext cx="11257200" cy="360000"/>
          </a:xfrm>
        </p:spPr>
        <p:txBody>
          <a:bodyPr/>
          <a:lstStyle>
            <a:lvl1pPr>
              <a:defRPr b="0" spc="0" baseline="0"/>
            </a:lvl1pPr>
          </a:lstStyle>
          <a:p>
            <a:pPr lvl="0"/>
            <a:r>
              <a:rPr lang="en-GB"/>
              <a:t>Click to edit Master text styles</a:t>
            </a:r>
          </a:p>
        </p:txBody>
      </p:sp>
      <p:sp>
        <p:nvSpPr>
          <p:cNvPr id="11" name="Content Placeholder 2">
            <a:extLst>
              <a:ext uri="{FF2B5EF4-FFF2-40B4-BE49-F238E27FC236}">
                <a16:creationId xmlns:a16="http://schemas.microsoft.com/office/drawing/2014/main" id="{47593BA2-636B-5AE6-1995-C55F8DF9512F}"/>
              </a:ext>
            </a:extLst>
          </p:cNvPr>
          <p:cNvSpPr>
            <a:spLocks noGrp="1"/>
          </p:cNvSpPr>
          <p:nvPr>
            <p:ph idx="15"/>
          </p:nvPr>
        </p:nvSpPr>
        <p:spPr>
          <a:xfrm>
            <a:off x="2556001" y="3456000"/>
            <a:ext cx="2520000" cy="936000"/>
          </a:xfrm>
          <a:prstGeom prst="rect">
            <a:avLst/>
          </a:prstGeom>
          <a:ln w="12700">
            <a:noFill/>
          </a:ln>
        </p:spPr>
        <p:txBody>
          <a:bodyPr anchor="b" anchorCtr="0"/>
          <a:lstStyle>
            <a:lvl1pPr>
              <a:lnSpc>
                <a:spcPct val="100000"/>
              </a:lnSpc>
              <a:spcAft>
                <a:spcPts val="300"/>
              </a:spcAft>
              <a:defRPr sz="1800">
                <a:solidFill>
                  <a:schemeClr val="accent1"/>
                </a:solidFill>
              </a:defRPr>
            </a:lvl1pPr>
            <a:lvl2pPr>
              <a:lnSpc>
                <a:spcPct val="114000"/>
              </a:lnSpc>
              <a:spcAft>
                <a:spcPts val="0"/>
              </a:spcAft>
              <a:defRPr sz="1000">
                <a:solidFill>
                  <a:schemeClr val="accent1"/>
                </a:solidFill>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18220653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ank You Slide">
    <p:bg>
      <p:bgPr>
        <a:solidFill>
          <a:schemeClr val="accent1"/>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C0C99EE-B897-170C-4B8C-DCAC74C34A39}"/>
              </a:ext>
            </a:extLst>
          </p:cNvPr>
          <p:cNvSpPr>
            <a:spLocks noGrp="1"/>
          </p:cNvSpPr>
          <p:nvPr>
            <p:ph type="ftr" sz="quarter" idx="11"/>
          </p:nvPr>
        </p:nvSpPr>
        <p:spPr/>
        <p:txBody>
          <a:bodyPr/>
          <a:lstStyle>
            <a:lvl1pPr>
              <a:defRPr>
                <a:solidFill>
                  <a:schemeClr val="bg1"/>
                </a:solidFill>
              </a:defRPr>
            </a:lvl1pPr>
          </a:lstStyle>
          <a:p>
            <a:r>
              <a:rPr lang="en-GB"/>
              <a:t>© 2026 Association for Project Management</a:t>
            </a:r>
          </a:p>
        </p:txBody>
      </p:sp>
      <p:sp>
        <p:nvSpPr>
          <p:cNvPr id="5" name="Slide Number Placeholder 4">
            <a:extLst>
              <a:ext uri="{FF2B5EF4-FFF2-40B4-BE49-F238E27FC236}">
                <a16:creationId xmlns:a16="http://schemas.microsoft.com/office/drawing/2014/main" id="{6CF03606-0E38-AD15-E309-60EB82622E60}"/>
              </a:ext>
            </a:extLst>
          </p:cNvPr>
          <p:cNvSpPr>
            <a:spLocks noGrp="1"/>
          </p:cNvSpPr>
          <p:nvPr>
            <p:ph type="sldNum" sz="quarter" idx="12"/>
          </p:nvPr>
        </p:nvSpPr>
        <p:spPr/>
        <p:txBody>
          <a:bodyPr/>
          <a:lstStyle>
            <a:lvl1pPr>
              <a:defRPr>
                <a:solidFill>
                  <a:schemeClr val="bg1"/>
                </a:solidFill>
              </a:defRPr>
            </a:lvl1pPr>
          </a:lstStyle>
          <a:p>
            <a:fld id="{176DB428-E48B-433D-BBAF-AF8684C2FBFB}" type="slidenum">
              <a:rPr lang="en-GB" smtClean="0"/>
              <a:pPr/>
              <a:t>‹#›</a:t>
            </a:fld>
            <a:endParaRPr lang="en-GB"/>
          </a:p>
        </p:txBody>
      </p:sp>
      <p:sp>
        <p:nvSpPr>
          <p:cNvPr id="7" name="Text Placeholder 6">
            <a:extLst>
              <a:ext uri="{FF2B5EF4-FFF2-40B4-BE49-F238E27FC236}">
                <a16:creationId xmlns:a16="http://schemas.microsoft.com/office/drawing/2014/main" id="{D88AFFBD-DADA-C2DC-3DAD-647C598B72B1}"/>
              </a:ext>
            </a:extLst>
          </p:cNvPr>
          <p:cNvSpPr>
            <a:spLocks noGrp="1"/>
          </p:cNvSpPr>
          <p:nvPr>
            <p:ph type="body" sz="quarter" idx="13"/>
          </p:nvPr>
        </p:nvSpPr>
        <p:spPr>
          <a:xfrm>
            <a:off x="468000" y="1620000"/>
            <a:ext cx="5834418" cy="3009757"/>
          </a:xfrm>
        </p:spPr>
        <p:txBody>
          <a:bodyPr/>
          <a:lstStyle>
            <a:lvl1pPr>
              <a:lnSpc>
                <a:spcPct val="83000"/>
              </a:lnSpc>
              <a:spcAft>
                <a:spcPts val="1200"/>
              </a:spcAft>
              <a:defRPr sz="4800">
                <a:solidFill>
                  <a:schemeClr val="accent3"/>
                </a:solidFill>
              </a:defRPr>
            </a:lvl1pPr>
            <a:lvl2pPr marL="0" indent="0">
              <a:lnSpc>
                <a:spcPct val="100000"/>
              </a:lnSpc>
              <a:spcAft>
                <a:spcPts val="0"/>
              </a:spcAft>
              <a:buFont typeface="Arial" panose="020B0604020202020204" pitchFamily="34" charset="0"/>
              <a:buNone/>
              <a:defRPr sz="1400" b="1">
                <a:solidFill>
                  <a:schemeClr val="bg1"/>
                </a:solidFill>
              </a:defRPr>
            </a:lvl2pPr>
            <a:lvl3pPr marL="0" indent="0">
              <a:lnSpc>
                <a:spcPct val="100000"/>
              </a:lnSpc>
              <a:spcAft>
                <a:spcPts val="0"/>
              </a:spcAft>
              <a:buNone/>
              <a:defRPr sz="1400">
                <a:solidFill>
                  <a:schemeClr val="bg1"/>
                </a:solidFill>
              </a:defRPr>
            </a:lvl3pPr>
          </a:lstStyle>
          <a:p>
            <a:pPr lvl="0"/>
            <a:r>
              <a:rPr lang="en-GB"/>
              <a:t>Click to edit Master text styles</a:t>
            </a:r>
          </a:p>
          <a:p>
            <a:pPr lvl="1"/>
            <a:r>
              <a:rPr lang="en-GB"/>
              <a:t>Second level</a:t>
            </a:r>
          </a:p>
          <a:p>
            <a:pPr lvl="2"/>
            <a:r>
              <a:rPr lang="en-GB"/>
              <a:t>Third level</a:t>
            </a:r>
          </a:p>
        </p:txBody>
      </p:sp>
      <p:pic>
        <p:nvPicPr>
          <p:cNvPr id="6" name="Graphic 5">
            <a:extLst>
              <a:ext uri="{FF2B5EF4-FFF2-40B4-BE49-F238E27FC236}">
                <a16:creationId xmlns:a16="http://schemas.microsoft.com/office/drawing/2014/main" id="{94ECBA1F-1FF1-B084-287C-EA5EDDBC682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078400" y="1620000"/>
            <a:ext cx="2779200" cy="2490649"/>
          </a:xfrm>
          <a:prstGeom prst="rect">
            <a:avLst/>
          </a:prstGeom>
        </p:spPr>
      </p:pic>
    </p:spTree>
    <p:extLst>
      <p:ext uri="{BB962C8B-B14F-4D97-AF65-F5344CB8AC3E}">
        <p14:creationId xmlns:p14="http://schemas.microsoft.com/office/powerpoint/2010/main" val="3759676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accent1"/>
        </a:solidFill>
        <a:effectLst/>
      </p:bgPr>
    </p:bg>
    <p:spTree>
      <p:nvGrpSpPr>
        <p:cNvPr id="1" name=""/>
        <p:cNvGrpSpPr/>
        <p:nvPr/>
      </p:nvGrpSpPr>
      <p:grpSpPr>
        <a:xfrm>
          <a:off x="0" y="0"/>
          <a:ext cx="0" cy="0"/>
          <a:chOff x="0" y="0"/>
          <a:chExt cx="0" cy="0"/>
        </a:xfrm>
      </p:grpSpPr>
      <p:pic>
        <p:nvPicPr>
          <p:cNvPr id="8" name="Strapline">
            <a:extLst>
              <a:ext uri="{FF2B5EF4-FFF2-40B4-BE49-F238E27FC236}">
                <a16:creationId xmlns:a16="http://schemas.microsoft.com/office/drawing/2014/main" id="{5C3934C5-1976-798C-D92B-8F0D589BBFD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184257" y="3078804"/>
            <a:ext cx="3964933" cy="815934"/>
          </a:xfrm>
          <a:prstGeom prst="rect">
            <a:avLst/>
          </a:prstGeom>
        </p:spPr>
      </p:pic>
      <p:pic>
        <p:nvPicPr>
          <p:cNvPr id="6" name="Logo">
            <a:extLst>
              <a:ext uri="{FF2B5EF4-FFF2-40B4-BE49-F238E27FC236}">
                <a16:creationId xmlns:a16="http://schemas.microsoft.com/office/drawing/2014/main" id="{B2F2870A-043B-D2A7-B3B2-5F844732C22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7200" y="457200"/>
            <a:ext cx="3067050" cy="514350"/>
          </a:xfrm>
          <a:prstGeom prst="rect">
            <a:avLst/>
          </a:prstGeom>
        </p:spPr>
      </p:pic>
      <p:pic>
        <p:nvPicPr>
          <p:cNvPr id="4" name="Picture 3">
            <a:extLst>
              <a:ext uri="{FF2B5EF4-FFF2-40B4-BE49-F238E27FC236}">
                <a16:creationId xmlns:a16="http://schemas.microsoft.com/office/drawing/2014/main" id="{FACA969C-72B6-7853-ABD4-2A3D6AD48E6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600" y="-1"/>
            <a:ext cx="12200400" cy="6862724"/>
          </a:xfrm>
          <a:prstGeom prst="rect">
            <a:avLst/>
          </a:prstGeom>
        </p:spPr>
      </p:pic>
    </p:spTree>
    <p:extLst>
      <p:ext uri="{BB962C8B-B14F-4D97-AF65-F5344CB8AC3E}">
        <p14:creationId xmlns:p14="http://schemas.microsoft.com/office/powerpoint/2010/main" val="38207059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9E110-531D-FD1B-F5C4-D6926F4E124E}"/>
              </a:ext>
            </a:extLst>
          </p:cNvPr>
          <p:cNvSpPr>
            <a:spLocks noGrp="1"/>
          </p:cNvSpPr>
          <p:nvPr>
            <p:ph type="title"/>
          </p:nvPr>
        </p:nvSpPr>
        <p:spPr/>
        <p:txBody>
          <a:bodyPr/>
          <a:lstStyle/>
          <a:p>
            <a:r>
              <a:rPr lang="en-GB"/>
              <a:t>Click to edit Master title style</a:t>
            </a:r>
          </a:p>
        </p:txBody>
      </p:sp>
      <p:sp>
        <p:nvSpPr>
          <p:cNvPr id="4" name="Footer Placeholder 3">
            <a:extLst>
              <a:ext uri="{FF2B5EF4-FFF2-40B4-BE49-F238E27FC236}">
                <a16:creationId xmlns:a16="http://schemas.microsoft.com/office/drawing/2014/main" id="{CCCF8090-321F-3FF8-B137-1319BE97B42E}"/>
              </a:ext>
            </a:extLst>
          </p:cNvPr>
          <p:cNvSpPr>
            <a:spLocks noGrp="1"/>
          </p:cNvSpPr>
          <p:nvPr>
            <p:ph type="ftr" sz="quarter" idx="11"/>
          </p:nvPr>
        </p:nvSpPr>
        <p:spPr/>
        <p:txBody>
          <a:bodyPr/>
          <a:lstStyle/>
          <a:p>
            <a:r>
              <a:rPr lang="en-GB"/>
              <a:t>© 2026 Association for Project Management</a:t>
            </a:r>
          </a:p>
        </p:txBody>
      </p:sp>
      <p:sp>
        <p:nvSpPr>
          <p:cNvPr id="5" name="Slide Number Placeholder 4">
            <a:extLst>
              <a:ext uri="{FF2B5EF4-FFF2-40B4-BE49-F238E27FC236}">
                <a16:creationId xmlns:a16="http://schemas.microsoft.com/office/drawing/2014/main" id="{EBBAC808-941F-8D1E-8495-A6CB9797A89B}"/>
              </a:ext>
            </a:extLst>
          </p:cNvPr>
          <p:cNvSpPr>
            <a:spLocks noGrp="1"/>
          </p:cNvSpPr>
          <p:nvPr>
            <p:ph type="sldNum" sz="quarter" idx="12"/>
          </p:nvPr>
        </p:nvSpPr>
        <p:spPr/>
        <p:txBody>
          <a:bodyPr/>
          <a:lstStyle/>
          <a:p>
            <a:fld id="{176DB428-E48B-433D-BBAF-AF8684C2FBFB}" type="slidenum">
              <a:rPr lang="en-GB" smtClean="0"/>
              <a:t>‹#›</a:t>
            </a:fld>
            <a:endParaRPr lang="en-GB"/>
          </a:p>
        </p:txBody>
      </p:sp>
      <p:sp>
        <p:nvSpPr>
          <p:cNvPr id="6" name="Text Placeholder 7">
            <a:extLst>
              <a:ext uri="{FF2B5EF4-FFF2-40B4-BE49-F238E27FC236}">
                <a16:creationId xmlns:a16="http://schemas.microsoft.com/office/drawing/2014/main" id="{B49B532A-C596-3B5D-3D18-9EEC7D560A5D}"/>
              </a:ext>
            </a:extLst>
          </p:cNvPr>
          <p:cNvSpPr>
            <a:spLocks noGrp="1"/>
          </p:cNvSpPr>
          <p:nvPr>
            <p:ph type="body" sz="quarter" idx="13"/>
          </p:nvPr>
        </p:nvSpPr>
        <p:spPr>
          <a:xfrm>
            <a:off x="468000" y="794499"/>
            <a:ext cx="11257200" cy="360000"/>
          </a:xfrm>
        </p:spPr>
        <p:txBody>
          <a:bodyPr/>
          <a:lstStyle>
            <a:lvl1pPr>
              <a:defRPr b="0" spc="0" baseline="0"/>
            </a:lvl1pPr>
          </a:lstStyle>
          <a:p>
            <a:pPr lvl="0"/>
            <a:r>
              <a:rPr lang="en-GB"/>
              <a:t>Click to edit Master text styles</a:t>
            </a:r>
          </a:p>
        </p:txBody>
      </p:sp>
    </p:spTree>
    <p:extLst>
      <p:ext uri="{BB962C8B-B14F-4D97-AF65-F5344CB8AC3E}">
        <p14:creationId xmlns:p14="http://schemas.microsoft.com/office/powerpoint/2010/main" val="22423691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803DF9-511A-5EC2-B1A9-E098B64419FC}"/>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9712CC0E-96AF-2A9B-83AE-CEABDA1E36A9}"/>
              </a:ext>
            </a:extLst>
          </p:cNvPr>
          <p:cNvSpPr>
            <a:spLocks noGrp="1"/>
          </p:cNvSpPr>
          <p:nvPr>
            <p:ph type="sldNum" sz="quarter" idx="12"/>
          </p:nvPr>
        </p:nvSpPr>
        <p:spPr/>
        <p:txBody>
          <a:bodyPr/>
          <a:lstStyle/>
          <a:p>
            <a:fld id="{176DB428-E48B-433D-BBAF-AF8684C2FBFB}" type="slidenum">
              <a:rPr lang="en-GB" smtClean="0"/>
              <a:t>‹#›</a:t>
            </a:fld>
            <a:endParaRPr lang="en-GB"/>
          </a:p>
        </p:txBody>
      </p:sp>
    </p:spTree>
    <p:extLst>
      <p:ext uri="{BB962C8B-B14F-4D97-AF65-F5344CB8AC3E}">
        <p14:creationId xmlns:p14="http://schemas.microsoft.com/office/powerpoint/2010/main" val="52115265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con library">
    <p:bg>
      <p:bgPr>
        <a:solidFill>
          <a:srgbClr val="DFE0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51DE1-6C3F-331B-E10C-AB642C6C1DD5}"/>
              </a:ext>
            </a:extLst>
          </p:cNvPr>
          <p:cNvSpPr>
            <a:spLocks noGrp="1"/>
          </p:cNvSpPr>
          <p:nvPr>
            <p:ph type="title"/>
          </p:nvPr>
        </p:nvSpPr>
        <p:spPr>
          <a:xfrm>
            <a:off x="468000" y="468000"/>
            <a:ext cx="11257200" cy="360000"/>
          </a:xfrm>
        </p:spPr>
        <p:txBody>
          <a:bodyPr/>
          <a:lstStyle/>
          <a:p>
            <a:r>
              <a:rPr lang="en-GB"/>
              <a:t>Click to edit Master title style</a:t>
            </a:r>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p:txBody>
          <a:bodyPr/>
          <a:lstStyle/>
          <a:p>
            <a:r>
              <a:rPr lang="en-GB"/>
              <a:t>© 2026 Association for Project Management</a:t>
            </a:r>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p>
            <a:fld id="{176DB428-E48B-433D-BBAF-AF8684C2FBFB}" type="slidenum">
              <a:rPr lang="en-GB" smtClean="0"/>
              <a:t>‹#›</a:t>
            </a:fld>
            <a:endParaRPr lang="en-GB"/>
          </a:p>
        </p:txBody>
      </p:sp>
      <p:sp>
        <p:nvSpPr>
          <p:cNvPr id="8" name="Text Placeholder 7">
            <a:extLst>
              <a:ext uri="{FF2B5EF4-FFF2-40B4-BE49-F238E27FC236}">
                <a16:creationId xmlns:a16="http://schemas.microsoft.com/office/drawing/2014/main" id="{D8F7C3DF-C6F2-3DCC-6C4D-A8B32B870DA1}"/>
              </a:ext>
            </a:extLst>
          </p:cNvPr>
          <p:cNvSpPr>
            <a:spLocks noGrp="1"/>
          </p:cNvSpPr>
          <p:nvPr>
            <p:ph type="body" sz="quarter" idx="13"/>
          </p:nvPr>
        </p:nvSpPr>
        <p:spPr>
          <a:xfrm>
            <a:off x="468000" y="794499"/>
            <a:ext cx="11257200" cy="360000"/>
          </a:xfrm>
        </p:spPr>
        <p:txBody>
          <a:bodyPr/>
          <a:lstStyle>
            <a:lvl1pPr>
              <a:defRPr b="0" spc="0" baseline="0"/>
            </a:lvl1pPr>
          </a:lstStyle>
          <a:p>
            <a:pPr lvl="0"/>
            <a:r>
              <a:rPr lang="en-GB"/>
              <a:t>Click to edit Master text styles</a:t>
            </a:r>
          </a:p>
        </p:txBody>
      </p:sp>
      <p:sp>
        <p:nvSpPr>
          <p:cNvPr id="9" name="Picture Placeholder 8">
            <a:extLst>
              <a:ext uri="{FF2B5EF4-FFF2-40B4-BE49-F238E27FC236}">
                <a16:creationId xmlns:a16="http://schemas.microsoft.com/office/drawing/2014/main" id="{ED6552F7-2314-1306-C7D9-DF55454D2321}"/>
              </a:ext>
            </a:extLst>
          </p:cNvPr>
          <p:cNvSpPr>
            <a:spLocks noGrp="1"/>
          </p:cNvSpPr>
          <p:nvPr>
            <p:ph type="pic" sz="quarter" idx="14"/>
          </p:nvPr>
        </p:nvSpPr>
        <p:spPr>
          <a:xfrm>
            <a:off x="468000" y="1619250"/>
            <a:ext cx="1187450" cy="900112"/>
          </a:xfrm>
          <a:solidFill>
            <a:schemeClr val="bg1"/>
          </a:solidFill>
        </p:spPr>
        <p:txBody>
          <a:bodyPr/>
          <a:lstStyle>
            <a:lvl1pPr>
              <a:defRPr sz="1000" b="0"/>
            </a:lvl1pPr>
          </a:lstStyle>
          <a:p>
            <a:endParaRPr lang="en-GB"/>
          </a:p>
        </p:txBody>
      </p:sp>
      <p:sp>
        <p:nvSpPr>
          <p:cNvPr id="12" name="Picture Placeholder 8">
            <a:extLst>
              <a:ext uri="{FF2B5EF4-FFF2-40B4-BE49-F238E27FC236}">
                <a16:creationId xmlns:a16="http://schemas.microsoft.com/office/drawing/2014/main" id="{1145EB80-E701-C88D-02FA-437FE327A279}"/>
              </a:ext>
            </a:extLst>
          </p:cNvPr>
          <p:cNvSpPr>
            <a:spLocks noGrp="1"/>
          </p:cNvSpPr>
          <p:nvPr>
            <p:ph type="pic" sz="quarter" idx="15"/>
          </p:nvPr>
        </p:nvSpPr>
        <p:spPr>
          <a:xfrm>
            <a:off x="468000" y="2759075"/>
            <a:ext cx="1187450" cy="900112"/>
          </a:xfrm>
          <a:solidFill>
            <a:schemeClr val="bg1"/>
          </a:solidFill>
        </p:spPr>
        <p:txBody>
          <a:bodyPr/>
          <a:lstStyle>
            <a:lvl1pPr>
              <a:defRPr sz="1000" b="0"/>
            </a:lvl1pPr>
          </a:lstStyle>
          <a:p>
            <a:endParaRPr lang="en-GB"/>
          </a:p>
        </p:txBody>
      </p:sp>
      <p:sp>
        <p:nvSpPr>
          <p:cNvPr id="13" name="Picture Placeholder 8">
            <a:extLst>
              <a:ext uri="{FF2B5EF4-FFF2-40B4-BE49-F238E27FC236}">
                <a16:creationId xmlns:a16="http://schemas.microsoft.com/office/drawing/2014/main" id="{2ADAE537-FB49-2E3D-4AD7-844BC402ACFA}"/>
              </a:ext>
            </a:extLst>
          </p:cNvPr>
          <p:cNvSpPr>
            <a:spLocks noGrp="1"/>
          </p:cNvSpPr>
          <p:nvPr>
            <p:ph type="pic" sz="quarter" idx="16"/>
          </p:nvPr>
        </p:nvSpPr>
        <p:spPr>
          <a:xfrm>
            <a:off x="468000" y="3898900"/>
            <a:ext cx="1187450" cy="900112"/>
          </a:xfrm>
          <a:solidFill>
            <a:schemeClr val="bg1"/>
          </a:solidFill>
        </p:spPr>
        <p:txBody>
          <a:bodyPr/>
          <a:lstStyle>
            <a:lvl1pPr>
              <a:defRPr sz="1000" b="0"/>
            </a:lvl1pPr>
          </a:lstStyle>
          <a:p>
            <a:endParaRPr lang="en-GB"/>
          </a:p>
        </p:txBody>
      </p:sp>
      <p:sp>
        <p:nvSpPr>
          <p:cNvPr id="14" name="Picture Placeholder 8">
            <a:extLst>
              <a:ext uri="{FF2B5EF4-FFF2-40B4-BE49-F238E27FC236}">
                <a16:creationId xmlns:a16="http://schemas.microsoft.com/office/drawing/2014/main" id="{2F57D99A-D757-0046-C580-F5C066F8B054}"/>
              </a:ext>
            </a:extLst>
          </p:cNvPr>
          <p:cNvSpPr>
            <a:spLocks noGrp="1"/>
          </p:cNvSpPr>
          <p:nvPr>
            <p:ph type="pic" sz="quarter" idx="17"/>
          </p:nvPr>
        </p:nvSpPr>
        <p:spPr>
          <a:xfrm>
            <a:off x="468000" y="5038726"/>
            <a:ext cx="1187450" cy="900112"/>
          </a:xfrm>
          <a:solidFill>
            <a:schemeClr val="bg1"/>
          </a:solidFill>
        </p:spPr>
        <p:txBody>
          <a:bodyPr/>
          <a:lstStyle>
            <a:lvl1pPr>
              <a:defRPr sz="1000" b="0"/>
            </a:lvl1pPr>
          </a:lstStyle>
          <a:p>
            <a:endParaRPr lang="en-GB"/>
          </a:p>
        </p:txBody>
      </p:sp>
      <p:sp>
        <p:nvSpPr>
          <p:cNvPr id="16" name="Picture Placeholder 8">
            <a:extLst>
              <a:ext uri="{FF2B5EF4-FFF2-40B4-BE49-F238E27FC236}">
                <a16:creationId xmlns:a16="http://schemas.microsoft.com/office/drawing/2014/main" id="{FC2F2385-57DB-A747-6B29-295BC9B9AD71}"/>
              </a:ext>
            </a:extLst>
          </p:cNvPr>
          <p:cNvSpPr>
            <a:spLocks noGrp="1"/>
          </p:cNvSpPr>
          <p:nvPr>
            <p:ph type="pic" sz="quarter" idx="19"/>
          </p:nvPr>
        </p:nvSpPr>
        <p:spPr>
          <a:xfrm>
            <a:off x="1724769" y="1619250"/>
            <a:ext cx="1187450" cy="900112"/>
          </a:xfrm>
          <a:solidFill>
            <a:schemeClr val="bg1"/>
          </a:solidFill>
        </p:spPr>
        <p:txBody>
          <a:bodyPr/>
          <a:lstStyle>
            <a:lvl1pPr>
              <a:defRPr sz="1000" b="0"/>
            </a:lvl1pPr>
          </a:lstStyle>
          <a:p>
            <a:endParaRPr lang="en-GB"/>
          </a:p>
        </p:txBody>
      </p:sp>
      <p:sp>
        <p:nvSpPr>
          <p:cNvPr id="17" name="Picture Placeholder 8">
            <a:extLst>
              <a:ext uri="{FF2B5EF4-FFF2-40B4-BE49-F238E27FC236}">
                <a16:creationId xmlns:a16="http://schemas.microsoft.com/office/drawing/2014/main" id="{C0B5FB23-4AF3-7B08-960E-7265334DBF6E}"/>
              </a:ext>
            </a:extLst>
          </p:cNvPr>
          <p:cNvSpPr>
            <a:spLocks noGrp="1"/>
          </p:cNvSpPr>
          <p:nvPr>
            <p:ph type="pic" sz="quarter" idx="20"/>
          </p:nvPr>
        </p:nvSpPr>
        <p:spPr>
          <a:xfrm>
            <a:off x="1724769" y="2759075"/>
            <a:ext cx="1187450" cy="900112"/>
          </a:xfrm>
          <a:solidFill>
            <a:schemeClr val="bg1"/>
          </a:solidFill>
        </p:spPr>
        <p:txBody>
          <a:bodyPr/>
          <a:lstStyle>
            <a:lvl1pPr>
              <a:defRPr sz="1000" b="0"/>
            </a:lvl1pPr>
          </a:lstStyle>
          <a:p>
            <a:endParaRPr lang="en-GB"/>
          </a:p>
        </p:txBody>
      </p:sp>
      <p:sp>
        <p:nvSpPr>
          <p:cNvPr id="18" name="Picture Placeholder 8">
            <a:extLst>
              <a:ext uri="{FF2B5EF4-FFF2-40B4-BE49-F238E27FC236}">
                <a16:creationId xmlns:a16="http://schemas.microsoft.com/office/drawing/2014/main" id="{EE6D3B0E-810B-C320-1859-43DE5C800F5E}"/>
              </a:ext>
            </a:extLst>
          </p:cNvPr>
          <p:cNvSpPr>
            <a:spLocks noGrp="1"/>
          </p:cNvSpPr>
          <p:nvPr>
            <p:ph type="pic" sz="quarter" idx="21"/>
          </p:nvPr>
        </p:nvSpPr>
        <p:spPr>
          <a:xfrm>
            <a:off x="1724769" y="3898900"/>
            <a:ext cx="1187450" cy="900112"/>
          </a:xfrm>
          <a:solidFill>
            <a:schemeClr val="bg1"/>
          </a:solidFill>
        </p:spPr>
        <p:txBody>
          <a:bodyPr/>
          <a:lstStyle>
            <a:lvl1pPr>
              <a:defRPr sz="1000" b="0"/>
            </a:lvl1pPr>
          </a:lstStyle>
          <a:p>
            <a:endParaRPr lang="en-GB"/>
          </a:p>
        </p:txBody>
      </p:sp>
      <p:sp>
        <p:nvSpPr>
          <p:cNvPr id="19" name="Picture Placeholder 8">
            <a:extLst>
              <a:ext uri="{FF2B5EF4-FFF2-40B4-BE49-F238E27FC236}">
                <a16:creationId xmlns:a16="http://schemas.microsoft.com/office/drawing/2014/main" id="{FABFC5D8-BB46-4284-97DC-B113DFC73111}"/>
              </a:ext>
            </a:extLst>
          </p:cNvPr>
          <p:cNvSpPr>
            <a:spLocks noGrp="1"/>
          </p:cNvSpPr>
          <p:nvPr>
            <p:ph type="pic" sz="quarter" idx="22"/>
          </p:nvPr>
        </p:nvSpPr>
        <p:spPr>
          <a:xfrm>
            <a:off x="1724769" y="5038726"/>
            <a:ext cx="1187450" cy="900112"/>
          </a:xfrm>
          <a:solidFill>
            <a:schemeClr val="bg1"/>
          </a:solidFill>
        </p:spPr>
        <p:txBody>
          <a:bodyPr/>
          <a:lstStyle>
            <a:lvl1pPr>
              <a:defRPr sz="1000" b="0"/>
            </a:lvl1pPr>
          </a:lstStyle>
          <a:p>
            <a:endParaRPr lang="en-GB"/>
          </a:p>
        </p:txBody>
      </p:sp>
      <p:sp>
        <p:nvSpPr>
          <p:cNvPr id="21" name="Picture Placeholder 8">
            <a:extLst>
              <a:ext uri="{FF2B5EF4-FFF2-40B4-BE49-F238E27FC236}">
                <a16:creationId xmlns:a16="http://schemas.microsoft.com/office/drawing/2014/main" id="{457436CE-0F3A-C0C5-58ED-817C3F0F4D8B}"/>
              </a:ext>
            </a:extLst>
          </p:cNvPr>
          <p:cNvSpPr>
            <a:spLocks noGrp="1"/>
          </p:cNvSpPr>
          <p:nvPr>
            <p:ph type="pic" sz="quarter" idx="24"/>
          </p:nvPr>
        </p:nvSpPr>
        <p:spPr>
          <a:xfrm>
            <a:off x="2985138" y="1619250"/>
            <a:ext cx="1187450" cy="900112"/>
          </a:xfrm>
          <a:solidFill>
            <a:schemeClr val="bg1"/>
          </a:solidFill>
        </p:spPr>
        <p:txBody>
          <a:bodyPr/>
          <a:lstStyle>
            <a:lvl1pPr>
              <a:defRPr sz="1000" b="0"/>
            </a:lvl1pPr>
          </a:lstStyle>
          <a:p>
            <a:endParaRPr lang="en-GB"/>
          </a:p>
        </p:txBody>
      </p:sp>
      <p:sp>
        <p:nvSpPr>
          <p:cNvPr id="22" name="Picture Placeholder 8">
            <a:extLst>
              <a:ext uri="{FF2B5EF4-FFF2-40B4-BE49-F238E27FC236}">
                <a16:creationId xmlns:a16="http://schemas.microsoft.com/office/drawing/2014/main" id="{6664FCA1-79D8-A9FC-D3F3-361B1FD6D94F}"/>
              </a:ext>
            </a:extLst>
          </p:cNvPr>
          <p:cNvSpPr>
            <a:spLocks noGrp="1"/>
          </p:cNvSpPr>
          <p:nvPr>
            <p:ph type="pic" sz="quarter" idx="25"/>
          </p:nvPr>
        </p:nvSpPr>
        <p:spPr>
          <a:xfrm>
            <a:off x="2985138" y="2759075"/>
            <a:ext cx="1187450" cy="900112"/>
          </a:xfrm>
          <a:solidFill>
            <a:schemeClr val="bg1"/>
          </a:solidFill>
        </p:spPr>
        <p:txBody>
          <a:bodyPr/>
          <a:lstStyle>
            <a:lvl1pPr>
              <a:defRPr sz="1000" b="0"/>
            </a:lvl1pPr>
          </a:lstStyle>
          <a:p>
            <a:endParaRPr lang="en-GB"/>
          </a:p>
        </p:txBody>
      </p:sp>
      <p:sp>
        <p:nvSpPr>
          <p:cNvPr id="23" name="Picture Placeholder 8">
            <a:extLst>
              <a:ext uri="{FF2B5EF4-FFF2-40B4-BE49-F238E27FC236}">
                <a16:creationId xmlns:a16="http://schemas.microsoft.com/office/drawing/2014/main" id="{0EEF28C5-3214-FEA8-C997-0902BF309E3F}"/>
              </a:ext>
            </a:extLst>
          </p:cNvPr>
          <p:cNvSpPr>
            <a:spLocks noGrp="1"/>
          </p:cNvSpPr>
          <p:nvPr>
            <p:ph type="pic" sz="quarter" idx="26"/>
          </p:nvPr>
        </p:nvSpPr>
        <p:spPr>
          <a:xfrm>
            <a:off x="2985138" y="3898900"/>
            <a:ext cx="1187450" cy="900112"/>
          </a:xfrm>
          <a:solidFill>
            <a:schemeClr val="bg1"/>
          </a:solidFill>
        </p:spPr>
        <p:txBody>
          <a:bodyPr/>
          <a:lstStyle>
            <a:lvl1pPr>
              <a:defRPr sz="1000" b="0"/>
            </a:lvl1pPr>
          </a:lstStyle>
          <a:p>
            <a:endParaRPr lang="en-GB"/>
          </a:p>
        </p:txBody>
      </p:sp>
      <p:sp>
        <p:nvSpPr>
          <p:cNvPr id="24" name="Picture Placeholder 8">
            <a:extLst>
              <a:ext uri="{FF2B5EF4-FFF2-40B4-BE49-F238E27FC236}">
                <a16:creationId xmlns:a16="http://schemas.microsoft.com/office/drawing/2014/main" id="{021FFE55-4485-89A9-43DD-0EABA47C8436}"/>
              </a:ext>
            </a:extLst>
          </p:cNvPr>
          <p:cNvSpPr>
            <a:spLocks noGrp="1"/>
          </p:cNvSpPr>
          <p:nvPr>
            <p:ph type="pic" sz="quarter" idx="27"/>
          </p:nvPr>
        </p:nvSpPr>
        <p:spPr>
          <a:xfrm>
            <a:off x="2985138" y="5038726"/>
            <a:ext cx="1187450" cy="900112"/>
          </a:xfrm>
          <a:solidFill>
            <a:schemeClr val="bg1"/>
          </a:solidFill>
        </p:spPr>
        <p:txBody>
          <a:bodyPr/>
          <a:lstStyle>
            <a:lvl1pPr>
              <a:defRPr sz="1000" b="0"/>
            </a:lvl1pPr>
          </a:lstStyle>
          <a:p>
            <a:endParaRPr lang="en-GB"/>
          </a:p>
        </p:txBody>
      </p:sp>
      <p:sp>
        <p:nvSpPr>
          <p:cNvPr id="26" name="Picture Placeholder 8">
            <a:extLst>
              <a:ext uri="{FF2B5EF4-FFF2-40B4-BE49-F238E27FC236}">
                <a16:creationId xmlns:a16="http://schemas.microsoft.com/office/drawing/2014/main" id="{21670CA7-235E-2F87-5E99-E68D843BFF59}"/>
              </a:ext>
            </a:extLst>
          </p:cNvPr>
          <p:cNvSpPr>
            <a:spLocks noGrp="1"/>
          </p:cNvSpPr>
          <p:nvPr>
            <p:ph type="pic" sz="quarter" idx="29"/>
          </p:nvPr>
        </p:nvSpPr>
        <p:spPr>
          <a:xfrm>
            <a:off x="4245507" y="1619250"/>
            <a:ext cx="1187450" cy="900112"/>
          </a:xfrm>
          <a:solidFill>
            <a:schemeClr val="bg1"/>
          </a:solidFill>
        </p:spPr>
        <p:txBody>
          <a:bodyPr/>
          <a:lstStyle>
            <a:lvl1pPr>
              <a:defRPr sz="1000" b="0"/>
            </a:lvl1pPr>
          </a:lstStyle>
          <a:p>
            <a:endParaRPr lang="en-GB"/>
          </a:p>
        </p:txBody>
      </p:sp>
      <p:sp>
        <p:nvSpPr>
          <p:cNvPr id="27" name="Picture Placeholder 8">
            <a:extLst>
              <a:ext uri="{FF2B5EF4-FFF2-40B4-BE49-F238E27FC236}">
                <a16:creationId xmlns:a16="http://schemas.microsoft.com/office/drawing/2014/main" id="{B356E86C-2558-A29A-3ACC-83E70FCB1660}"/>
              </a:ext>
            </a:extLst>
          </p:cNvPr>
          <p:cNvSpPr>
            <a:spLocks noGrp="1"/>
          </p:cNvSpPr>
          <p:nvPr>
            <p:ph type="pic" sz="quarter" idx="30"/>
          </p:nvPr>
        </p:nvSpPr>
        <p:spPr>
          <a:xfrm>
            <a:off x="4245507" y="2759075"/>
            <a:ext cx="1187450" cy="900112"/>
          </a:xfrm>
          <a:solidFill>
            <a:schemeClr val="bg1"/>
          </a:solidFill>
        </p:spPr>
        <p:txBody>
          <a:bodyPr/>
          <a:lstStyle>
            <a:lvl1pPr>
              <a:defRPr sz="1000" b="0"/>
            </a:lvl1pPr>
          </a:lstStyle>
          <a:p>
            <a:endParaRPr lang="en-GB"/>
          </a:p>
        </p:txBody>
      </p:sp>
      <p:sp>
        <p:nvSpPr>
          <p:cNvPr id="28" name="Picture Placeholder 8">
            <a:extLst>
              <a:ext uri="{FF2B5EF4-FFF2-40B4-BE49-F238E27FC236}">
                <a16:creationId xmlns:a16="http://schemas.microsoft.com/office/drawing/2014/main" id="{18B87E8A-4A22-8E28-866B-E00A97773B83}"/>
              </a:ext>
            </a:extLst>
          </p:cNvPr>
          <p:cNvSpPr>
            <a:spLocks noGrp="1"/>
          </p:cNvSpPr>
          <p:nvPr>
            <p:ph type="pic" sz="quarter" idx="31"/>
          </p:nvPr>
        </p:nvSpPr>
        <p:spPr>
          <a:xfrm>
            <a:off x="4245507" y="3898900"/>
            <a:ext cx="1187450" cy="900112"/>
          </a:xfrm>
          <a:solidFill>
            <a:schemeClr val="bg1"/>
          </a:solidFill>
        </p:spPr>
        <p:txBody>
          <a:bodyPr/>
          <a:lstStyle>
            <a:lvl1pPr>
              <a:defRPr sz="1000" b="0"/>
            </a:lvl1pPr>
          </a:lstStyle>
          <a:p>
            <a:endParaRPr lang="en-GB"/>
          </a:p>
        </p:txBody>
      </p:sp>
      <p:sp>
        <p:nvSpPr>
          <p:cNvPr id="29" name="Picture Placeholder 8">
            <a:extLst>
              <a:ext uri="{FF2B5EF4-FFF2-40B4-BE49-F238E27FC236}">
                <a16:creationId xmlns:a16="http://schemas.microsoft.com/office/drawing/2014/main" id="{44786B04-F2E8-20BD-1E52-8D100F53A3F9}"/>
              </a:ext>
            </a:extLst>
          </p:cNvPr>
          <p:cNvSpPr>
            <a:spLocks noGrp="1"/>
          </p:cNvSpPr>
          <p:nvPr>
            <p:ph type="pic" sz="quarter" idx="32"/>
          </p:nvPr>
        </p:nvSpPr>
        <p:spPr>
          <a:xfrm>
            <a:off x="4245507" y="5038726"/>
            <a:ext cx="1187450" cy="900112"/>
          </a:xfrm>
          <a:solidFill>
            <a:schemeClr val="bg1"/>
          </a:solidFill>
        </p:spPr>
        <p:txBody>
          <a:bodyPr/>
          <a:lstStyle>
            <a:lvl1pPr>
              <a:defRPr sz="1000" b="0"/>
            </a:lvl1pPr>
          </a:lstStyle>
          <a:p>
            <a:endParaRPr lang="en-GB"/>
          </a:p>
        </p:txBody>
      </p:sp>
      <p:sp>
        <p:nvSpPr>
          <p:cNvPr id="31" name="Picture Placeholder 8">
            <a:extLst>
              <a:ext uri="{FF2B5EF4-FFF2-40B4-BE49-F238E27FC236}">
                <a16:creationId xmlns:a16="http://schemas.microsoft.com/office/drawing/2014/main" id="{91FF5BCB-6AD5-7F54-0151-5AD3369FE551}"/>
              </a:ext>
            </a:extLst>
          </p:cNvPr>
          <p:cNvSpPr>
            <a:spLocks noGrp="1"/>
          </p:cNvSpPr>
          <p:nvPr>
            <p:ph type="pic" sz="quarter" idx="34"/>
          </p:nvPr>
        </p:nvSpPr>
        <p:spPr>
          <a:xfrm>
            <a:off x="5505876" y="1619250"/>
            <a:ext cx="1187450" cy="900112"/>
          </a:xfrm>
          <a:solidFill>
            <a:schemeClr val="bg1"/>
          </a:solidFill>
        </p:spPr>
        <p:txBody>
          <a:bodyPr/>
          <a:lstStyle>
            <a:lvl1pPr>
              <a:defRPr sz="1000" b="0"/>
            </a:lvl1pPr>
          </a:lstStyle>
          <a:p>
            <a:endParaRPr lang="en-GB"/>
          </a:p>
        </p:txBody>
      </p:sp>
      <p:sp>
        <p:nvSpPr>
          <p:cNvPr id="32" name="Picture Placeholder 8">
            <a:extLst>
              <a:ext uri="{FF2B5EF4-FFF2-40B4-BE49-F238E27FC236}">
                <a16:creationId xmlns:a16="http://schemas.microsoft.com/office/drawing/2014/main" id="{010F67FF-2F93-DAAB-2954-CDDA6D97616A}"/>
              </a:ext>
            </a:extLst>
          </p:cNvPr>
          <p:cNvSpPr>
            <a:spLocks noGrp="1"/>
          </p:cNvSpPr>
          <p:nvPr>
            <p:ph type="pic" sz="quarter" idx="35"/>
          </p:nvPr>
        </p:nvSpPr>
        <p:spPr>
          <a:xfrm>
            <a:off x="5505876" y="2759075"/>
            <a:ext cx="1187450" cy="900112"/>
          </a:xfrm>
          <a:solidFill>
            <a:schemeClr val="bg1"/>
          </a:solidFill>
        </p:spPr>
        <p:txBody>
          <a:bodyPr/>
          <a:lstStyle>
            <a:lvl1pPr>
              <a:defRPr sz="1000" b="0"/>
            </a:lvl1pPr>
          </a:lstStyle>
          <a:p>
            <a:endParaRPr lang="en-GB"/>
          </a:p>
        </p:txBody>
      </p:sp>
      <p:sp>
        <p:nvSpPr>
          <p:cNvPr id="33" name="Picture Placeholder 8">
            <a:extLst>
              <a:ext uri="{FF2B5EF4-FFF2-40B4-BE49-F238E27FC236}">
                <a16:creationId xmlns:a16="http://schemas.microsoft.com/office/drawing/2014/main" id="{C874DCEF-41F0-F613-DF79-81CF09C0621E}"/>
              </a:ext>
            </a:extLst>
          </p:cNvPr>
          <p:cNvSpPr>
            <a:spLocks noGrp="1"/>
          </p:cNvSpPr>
          <p:nvPr>
            <p:ph type="pic" sz="quarter" idx="36"/>
          </p:nvPr>
        </p:nvSpPr>
        <p:spPr>
          <a:xfrm>
            <a:off x="5505876" y="3898900"/>
            <a:ext cx="1187450" cy="900112"/>
          </a:xfrm>
          <a:solidFill>
            <a:schemeClr val="bg1"/>
          </a:solidFill>
        </p:spPr>
        <p:txBody>
          <a:bodyPr/>
          <a:lstStyle>
            <a:lvl1pPr>
              <a:defRPr sz="1000" b="0"/>
            </a:lvl1pPr>
          </a:lstStyle>
          <a:p>
            <a:endParaRPr lang="en-GB"/>
          </a:p>
        </p:txBody>
      </p:sp>
      <p:sp>
        <p:nvSpPr>
          <p:cNvPr id="34" name="Picture Placeholder 8">
            <a:extLst>
              <a:ext uri="{FF2B5EF4-FFF2-40B4-BE49-F238E27FC236}">
                <a16:creationId xmlns:a16="http://schemas.microsoft.com/office/drawing/2014/main" id="{E2B12FFF-1618-E692-3612-273297355345}"/>
              </a:ext>
            </a:extLst>
          </p:cNvPr>
          <p:cNvSpPr>
            <a:spLocks noGrp="1"/>
          </p:cNvSpPr>
          <p:nvPr>
            <p:ph type="pic" sz="quarter" idx="37"/>
          </p:nvPr>
        </p:nvSpPr>
        <p:spPr>
          <a:xfrm>
            <a:off x="5505876" y="5038726"/>
            <a:ext cx="1187450" cy="900112"/>
          </a:xfrm>
          <a:solidFill>
            <a:schemeClr val="bg1"/>
          </a:solidFill>
        </p:spPr>
        <p:txBody>
          <a:bodyPr/>
          <a:lstStyle>
            <a:lvl1pPr>
              <a:defRPr sz="1000" b="0"/>
            </a:lvl1pPr>
          </a:lstStyle>
          <a:p>
            <a:endParaRPr lang="en-GB"/>
          </a:p>
        </p:txBody>
      </p:sp>
      <p:sp>
        <p:nvSpPr>
          <p:cNvPr id="36" name="Picture Placeholder 8">
            <a:extLst>
              <a:ext uri="{FF2B5EF4-FFF2-40B4-BE49-F238E27FC236}">
                <a16:creationId xmlns:a16="http://schemas.microsoft.com/office/drawing/2014/main" id="{BFD53933-31B4-68CC-78BB-8922FF9091C0}"/>
              </a:ext>
            </a:extLst>
          </p:cNvPr>
          <p:cNvSpPr>
            <a:spLocks noGrp="1"/>
          </p:cNvSpPr>
          <p:nvPr>
            <p:ph type="pic" sz="quarter" idx="39"/>
          </p:nvPr>
        </p:nvSpPr>
        <p:spPr>
          <a:xfrm>
            <a:off x="6766245" y="1619250"/>
            <a:ext cx="1187450" cy="900112"/>
          </a:xfrm>
          <a:solidFill>
            <a:schemeClr val="bg1"/>
          </a:solidFill>
        </p:spPr>
        <p:txBody>
          <a:bodyPr/>
          <a:lstStyle>
            <a:lvl1pPr>
              <a:defRPr sz="1000" b="0"/>
            </a:lvl1pPr>
          </a:lstStyle>
          <a:p>
            <a:endParaRPr lang="en-GB"/>
          </a:p>
        </p:txBody>
      </p:sp>
      <p:sp>
        <p:nvSpPr>
          <p:cNvPr id="37" name="Picture Placeholder 8">
            <a:extLst>
              <a:ext uri="{FF2B5EF4-FFF2-40B4-BE49-F238E27FC236}">
                <a16:creationId xmlns:a16="http://schemas.microsoft.com/office/drawing/2014/main" id="{1DBE3AFF-AD5D-C726-9491-D53E953857DA}"/>
              </a:ext>
            </a:extLst>
          </p:cNvPr>
          <p:cNvSpPr>
            <a:spLocks noGrp="1"/>
          </p:cNvSpPr>
          <p:nvPr>
            <p:ph type="pic" sz="quarter" idx="40"/>
          </p:nvPr>
        </p:nvSpPr>
        <p:spPr>
          <a:xfrm>
            <a:off x="6766245" y="2759075"/>
            <a:ext cx="1187450" cy="900112"/>
          </a:xfrm>
          <a:solidFill>
            <a:schemeClr val="bg1"/>
          </a:solidFill>
        </p:spPr>
        <p:txBody>
          <a:bodyPr/>
          <a:lstStyle>
            <a:lvl1pPr>
              <a:defRPr sz="1000" b="0"/>
            </a:lvl1pPr>
          </a:lstStyle>
          <a:p>
            <a:endParaRPr lang="en-GB"/>
          </a:p>
        </p:txBody>
      </p:sp>
      <p:sp>
        <p:nvSpPr>
          <p:cNvPr id="38" name="Picture Placeholder 8">
            <a:extLst>
              <a:ext uri="{FF2B5EF4-FFF2-40B4-BE49-F238E27FC236}">
                <a16:creationId xmlns:a16="http://schemas.microsoft.com/office/drawing/2014/main" id="{1977233D-181C-2500-44DE-DF4C49DAA0A7}"/>
              </a:ext>
            </a:extLst>
          </p:cNvPr>
          <p:cNvSpPr>
            <a:spLocks noGrp="1"/>
          </p:cNvSpPr>
          <p:nvPr>
            <p:ph type="pic" sz="quarter" idx="41"/>
          </p:nvPr>
        </p:nvSpPr>
        <p:spPr>
          <a:xfrm>
            <a:off x="6766245" y="3898900"/>
            <a:ext cx="1187450" cy="900112"/>
          </a:xfrm>
          <a:solidFill>
            <a:schemeClr val="bg1"/>
          </a:solidFill>
        </p:spPr>
        <p:txBody>
          <a:bodyPr/>
          <a:lstStyle>
            <a:lvl1pPr>
              <a:defRPr sz="1000" b="0"/>
            </a:lvl1pPr>
          </a:lstStyle>
          <a:p>
            <a:endParaRPr lang="en-GB"/>
          </a:p>
        </p:txBody>
      </p:sp>
      <p:sp>
        <p:nvSpPr>
          <p:cNvPr id="39" name="Picture Placeholder 8">
            <a:extLst>
              <a:ext uri="{FF2B5EF4-FFF2-40B4-BE49-F238E27FC236}">
                <a16:creationId xmlns:a16="http://schemas.microsoft.com/office/drawing/2014/main" id="{9C3DA4D5-1C2B-3A29-BBAC-001D08A862C3}"/>
              </a:ext>
            </a:extLst>
          </p:cNvPr>
          <p:cNvSpPr>
            <a:spLocks noGrp="1"/>
          </p:cNvSpPr>
          <p:nvPr>
            <p:ph type="pic" sz="quarter" idx="42"/>
          </p:nvPr>
        </p:nvSpPr>
        <p:spPr>
          <a:xfrm>
            <a:off x="6766245" y="5038726"/>
            <a:ext cx="1187450" cy="900112"/>
          </a:xfrm>
          <a:solidFill>
            <a:schemeClr val="bg1"/>
          </a:solidFill>
        </p:spPr>
        <p:txBody>
          <a:bodyPr/>
          <a:lstStyle>
            <a:lvl1pPr>
              <a:defRPr sz="1000" b="0"/>
            </a:lvl1pPr>
          </a:lstStyle>
          <a:p>
            <a:endParaRPr lang="en-GB"/>
          </a:p>
        </p:txBody>
      </p:sp>
      <p:sp>
        <p:nvSpPr>
          <p:cNvPr id="41" name="Picture Placeholder 8">
            <a:extLst>
              <a:ext uri="{FF2B5EF4-FFF2-40B4-BE49-F238E27FC236}">
                <a16:creationId xmlns:a16="http://schemas.microsoft.com/office/drawing/2014/main" id="{90F27DD5-6389-D2E5-44BE-8BD2C143C5ED}"/>
              </a:ext>
            </a:extLst>
          </p:cNvPr>
          <p:cNvSpPr>
            <a:spLocks noGrp="1"/>
          </p:cNvSpPr>
          <p:nvPr>
            <p:ph type="pic" sz="quarter" idx="44"/>
          </p:nvPr>
        </p:nvSpPr>
        <p:spPr>
          <a:xfrm>
            <a:off x="8026614" y="1619250"/>
            <a:ext cx="1187450" cy="900112"/>
          </a:xfrm>
          <a:solidFill>
            <a:schemeClr val="bg1"/>
          </a:solidFill>
        </p:spPr>
        <p:txBody>
          <a:bodyPr/>
          <a:lstStyle>
            <a:lvl1pPr>
              <a:defRPr sz="1000" b="0"/>
            </a:lvl1pPr>
          </a:lstStyle>
          <a:p>
            <a:endParaRPr lang="en-GB"/>
          </a:p>
        </p:txBody>
      </p:sp>
      <p:sp>
        <p:nvSpPr>
          <p:cNvPr id="42" name="Picture Placeholder 8">
            <a:extLst>
              <a:ext uri="{FF2B5EF4-FFF2-40B4-BE49-F238E27FC236}">
                <a16:creationId xmlns:a16="http://schemas.microsoft.com/office/drawing/2014/main" id="{33724554-9471-482C-1BAC-6DFAC1385340}"/>
              </a:ext>
            </a:extLst>
          </p:cNvPr>
          <p:cNvSpPr>
            <a:spLocks noGrp="1"/>
          </p:cNvSpPr>
          <p:nvPr>
            <p:ph type="pic" sz="quarter" idx="45"/>
          </p:nvPr>
        </p:nvSpPr>
        <p:spPr>
          <a:xfrm>
            <a:off x="8026614" y="2759075"/>
            <a:ext cx="1187450" cy="900112"/>
          </a:xfrm>
          <a:solidFill>
            <a:schemeClr val="bg1"/>
          </a:solidFill>
        </p:spPr>
        <p:txBody>
          <a:bodyPr/>
          <a:lstStyle>
            <a:lvl1pPr>
              <a:defRPr sz="1000" b="0"/>
            </a:lvl1pPr>
          </a:lstStyle>
          <a:p>
            <a:endParaRPr lang="en-GB"/>
          </a:p>
        </p:txBody>
      </p:sp>
      <p:sp>
        <p:nvSpPr>
          <p:cNvPr id="43" name="Picture Placeholder 8">
            <a:extLst>
              <a:ext uri="{FF2B5EF4-FFF2-40B4-BE49-F238E27FC236}">
                <a16:creationId xmlns:a16="http://schemas.microsoft.com/office/drawing/2014/main" id="{D343C1C0-FD10-7496-12A6-6CE04DFF1AC2}"/>
              </a:ext>
            </a:extLst>
          </p:cNvPr>
          <p:cNvSpPr>
            <a:spLocks noGrp="1"/>
          </p:cNvSpPr>
          <p:nvPr>
            <p:ph type="pic" sz="quarter" idx="46"/>
          </p:nvPr>
        </p:nvSpPr>
        <p:spPr>
          <a:xfrm>
            <a:off x="8026614" y="3898900"/>
            <a:ext cx="1187450" cy="900112"/>
          </a:xfrm>
          <a:solidFill>
            <a:schemeClr val="bg1"/>
          </a:solidFill>
        </p:spPr>
        <p:txBody>
          <a:bodyPr/>
          <a:lstStyle>
            <a:lvl1pPr>
              <a:defRPr sz="1000" b="0"/>
            </a:lvl1pPr>
          </a:lstStyle>
          <a:p>
            <a:endParaRPr lang="en-GB"/>
          </a:p>
        </p:txBody>
      </p:sp>
      <p:sp>
        <p:nvSpPr>
          <p:cNvPr id="44" name="Picture Placeholder 8">
            <a:extLst>
              <a:ext uri="{FF2B5EF4-FFF2-40B4-BE49-F238E27FC236}">
                <a16:creationId xmlns:a16="http://schemas.microsoft.com/office/drawing/2014/main" id="{7CEF96C3-E79B-82F7-AF23-5063CD9DFBD0}"/>
              </a:ext>
            </a:extLst>
          </p:cNvPr>
          <p:cNvSpPr>
            <a:spLocks noGrp="1"/>
          </p:cNvSpPr>
          <p:nvPr>
            <p:ph type="pic" sz="quarter" idx="47"/>
          </p:nvPr>
        </p:nvSpPr>
        <p:spPr>
          <a:xfrm>
            <a:off x="8026614" y="5038726"/>
            <a:ext cx="1187450" cy="900112"/>
          </a:xfrm>
          <a:solidFill>
            <a:schemeClr val="bg1"/>
          </a:solidFill>
        </p:spPr>
        <p:txBody>
          <a:bodyPr/>
          <a:lstStyle>
            <a:lvl1pPr>
              <a:defRPr sz="1000" b="0"/>
            </a:lvl1pPr>
          </a:lstStyle>
          <a:p>
            <a:endParaRPr lang="en-GB"/>
          </a:p>
        </p:txBody>
      </p:sp>
      <p:sp>
        <p:nvSpPr>
          <p:cNvPr id="46" name="Picture Placeholder 8">
            <a:extLst>
              <a:ext uri="{FF2B5EF4-FFF2-40B4-BE49-F238E27FC236}">
                <a16:creationId xmlns:a16="http://schemas.microsoft.com/office/drawing/2014/main" id="{BC5B4425-ABD9-F915-192A-0C0EA413D4A5}"/>
              </a:ext>
            </a:extLst>
          </p:cNvPr>
          <p:cNvSpPr>
            <a:spLocks noGrp="1"/>
          </p:cNvSpPr>
          <p:nvPr>
            <p:ph type="pic" sz="quarter" idx="49"/>
          </p:nvPr>
        </p:nvSpPr>
        <p:spPr>
          <a:xfrm>
            <a:off x="9286983" y="1619250"/>
            <a:ext cx="1187450" cy="900112"/>
          </a:xfrm>
          <a:solidFill>
            <a:schemeClr val="bg1"/>
          </a:solidFill>
        </p:spPr>
        <p:txBody>
          <a:bodyPr/>
          <a:lstStyle>
            <a:lvl1pPr>
              <a:defRPr sz="1000" b="0"/>
            </a:lvl1pPr>
          </a:lstStyle>
          <a:p>
            <a:endParaRPr lang="en-GB"/>
          </a:p>
        </p:txBody>
      </p:sp>
      <p:sp>
        <p:nvSpPr>
          <p:cNvPr id="47" name="Picture Placeholder 8">
            <a:extLst>
              <a:ext uri="{FF2B5EF4-FFF2-40B4-BE49-F238E27FC236}">
                <a16:creationId xmlns:a16="http://schemas.microsoft.com/office/drawing/2014/main" id="{FD58FD7D-B2D7-0077-46F8-B6A1063B2ACF}"/>
              </a:ext>
            </a:extLst>
          </p:cNvPr>
          <p:cNvSpPr>
            <a:spLocks noGrp="1"/>
          </p:cNvSpPr>
          <p:nvPr>
            <p:ph type="pic" sz="quarter" idx="50"/>
          </p:nvPr>
        </p:nvSpPr>
        <p:spPr>
          <a:xfrm>
            <a:off x="9286983" y="2759075"/>
            <a:ext cx="1187450" cy="900112"/>
          </a:xfrm>
          <a:solidFill>
            <a:schemeClr val="bg1"/>
          </a:solidFill>
        </p:spPr>
        <p:txBody>
          <a:bodyPr/>
          <a:lstStyle>
            <a:lvl1pPr>
              <a:defRPr sz="1000" b="0"/>
            </a:lvl1pPr>
          </a:lstStyle>
          <a:p>
            <a:endParaRPr lang="en-GB"/>
          </a:p>
        </p:txBody>
      </p:sp>
      <p:sp>
        <p:nvSpPr>
          <p:cNvPr id="48" name="Picture Placeholder 8">
            <a:extLst>
              <a:ext uri="{FF2B5EF4-FFF2-40B4-BE49-F238E27FC236}">
                <a16:creationId xmlns:a16="http://schemas.microsoft.com/office/drawing/2014/main" id="{950235AC-BA45-868B-9E88-D6E1CEBE4853}"/>
              </a:ext>
            </a:extLst>
          </p:cNvPr>
          <p:cNvSpPr>
            <a:spLocks noGrp="1"/>
          </p:cNvSpPr>
          <p:nvPr>
            <p:ph type="pic" sz="quarter" idx="51"/>
          </p:nvPr>
        </p:nvSpPr>
        <p:spPr>
          <a:xfrm>
            <a:off x="9286983" y="3898900"/>
            <a:ext cx="1187450" cy="900112"/>
          </a:xfrm>
          <a:solidFill>
            <a:schemeClr val="bg1"/>
          </a:solidFill>
        </p:spPr>
        <p:txBody>
          <a:bodyPr/>
          <a:lstStyle>
            <a:lvl1pPr>
              <a:defRPr sz="1000" b="0"/>
            </a:lvl1pPr>
          </a:lstStyle>
          <a:p>
            <a:endParaRPr lang="en-GB"/>
          </a:p>
        </p:txBody>
      </p:sp>
      <p:sp>
        <p:nvSpPr>
          <p:cNvPr id="49" name="Picture Placeholder 8">
            <a:extLst>
              <a:ext uri="{FF2B5EF4-FFF2-40B4-BE49-F238E27FC236}">
                <a16:creationId xmlns:a16="http://schemas.microsoft.com/office/drawing/2014/main" id="{26DCBC92-21D9-0ABE-0CEA-C94AB2E53A12}"/>
              </a:ext>
            </a:extLst>
          </p:cNvPr>
          <p:cNvSpPr>
            <a:spLocks noGrp="1"/>
          </p:cNvSpPr>
          <p:nvPr>
            <p:ph type="pic" sz="quarter" idx="52"/>
          </p:nvPr>
        </p:nvSpPr>
        <p:spPr>
          <a:xfrm>
            <a:off x="9286983" y="5038726"/>
            <a:ext cx="1187450" cy="900112"/>
          </a:xfrm>
          <a:solidFill>
            <a:schemeClr val="bg1"/>
          </a:solidFill>
        </p:spPr>
        <p:txBody>
          <a:bodyPr/>
          <a:lstStyle>
            <a:lvl1pPr>
              <a:defRPr sz="1000" b="0"/>
            </a:lvl1pPr>
          </a:lstStyle>
          <a:p>
            <a:endParaRPr lang="en-GB"/>
          </a:p>
        </p:txBody>
      </p:sp>
      <p:sp>
        <p:nvSpPr>
          <p:cNvPr id="51" name="Picture Placeholder 8">
            <a:extLst>
              <a:ext uri="{FF2B5EF4-FFF2-40B4-BE49-F238E27FC236}">
                <a16:creationId xmlns:a16="http://schemas.microsoft.com/office/drawing/2014/main" id="{6350D066-0826-E923-0E93-F4939A0738A3}"/>
              </a:ext>
            </a:extLst>
          </p:cNvPr>
          <p:cNvSpPr>
            <a:spLocks noGrp="1"/>
          </p:cNvSpPr>
          <p:nvPr>
            <p:ph type="pic" sz="quarter" idx="54"/>
          </p:nvPr>
        </p:nvSpPr>
        <p:spPr>
          <a:xfrm>
            <a:off x="10547350" y="1619250"/>
            <a:ext cx="1187450" cy="900112"/>
          </a:xfrm>
          <a:solidFill>
            <a:schemeClr val="bg1"/>
          </a:solidFill>
        </p:spPr>
        <p:txBody>
          <a:bodyPr/>
          <a:lstStyle>
            <a:lvl1pPr>
              <a:defRPr sz="1000" b="0"/>
            </a:lvl1pPr>
          </a:lstStyle>
          <a:p>
            <a:endParaRPr lang="en-GB"/>
          </a:p>
        </p:txBody>
      </p:sp>
      <p:sp>
        <p:nvSpPr>
          <p:cNvPr id="52" name="Picture Placeholder 8">
            <a:extLst>
              <a:ext uri="{FF2B5EF4-FFF2-40B4-BE49-F238E27FC236}">
                <a16:creationId xmlns:a16="http://schemas.microsoft.com/office/drawing/2014/main" id="{64A07048-DF44-85B9-DEA3-FFF1F8332313}"/>
              </a:ext>
            </a:extLst>
          </p:cNvPr>
          <p:cNvSpPr>
            <a:spLocks noGrp="1"/>
          </p:cNvSpPr>
          <p:nvPr>
            <p:ph type="pic" sz="quarter" idx="55"/>
          </p:nvPr>
        </p:nvSpPr>
        <p:spPr>
          <a:xfrm>
            <a:off x="10547350" y="2759075"/>
            <a:ext cx="1187450" cy="900112"/>
          </a:xfrm>
          <a:solidFill>
            <a:schemeClr val="bg1"/>
          </a:solidFill>
        </p:spPr>
        <p:txBody>
          <a:bodyPr/>
          <a:lstStyle>
            <a:lvl1pPr>
              <a:defRPr sz="1000" b="0"/>
            </a:lvl1pPr>
          </a:lstStyle>
          <a:p>
            <a:endParaRPr lang="en-GB"/>
          </a:p>
        </p:txBody>
      </p:sp>
      <p:sp>
        <p:nvSpPr>
          <p:cNvPr id="53" name="Picture Placeholder 8">
            <a:extLst>
              <a:ext uri="{FF2B5EF4-FFF2-40B4-BE49-F238E27FC236}">
                <a16:creationId xmlns:a16="http://schemas.microsoft.com/office/drawing/2014/main" id="{E6285AC0-5674-3A93-E30E-676E00290559}"/>
              </a:ext>
            </a:extLst>
          </p:cNvPr>
          <p:cNvSpPr>
            <a:spLocks noGrp="1"/>
          </p:cNvSpPr>
          <p:nvPr>
            <p:ph type="pic" sz="quarter" idx="56"/>
          </p:nvPr>
        </p:nvSpPr>
        <p:spPr>
          <a:xfrm>
            <a:off x="10547350" y="3898900"/>
            <a:ext cx="1187450" cy="900112"/>
          </a:xfrm>
          <a:solidFill>
            <a:schemeClr val="bg1"/>
          </a:solidFill>
        </p:spPr>
        <p:txBody>
          <a:bodyPr/>
          <a:lstStyle>
            <a:lvl1pPr>
              <a:defRPr sz="1000" b="0"/>
            </a:lvl1pPr>
          </a:lstStyle>
          <a:p>
            <a:endParaRPr lang="en-GB"/>
          </a:p>
        </p:txBody>
      </p:sp>
      <p:sp>
        <p:nvSpPr>
          <p:cNvPr id="54" name="Picture Placeholder 8">
            <a:extLst>
              <a:ext uri="{FF2B5EF4-FFF2-40B4-BE49-F238E27FC236}">
                <a16:creationId xmlns:a16="http://schemas.microsoft.com/office/drawing/2014/main" id="{C5546A5F-F6FD-0AA6-9149-7006DE6C6A75}"/>
              </a:ext>
            </a:extLst>
          </p:cNvPr>
          <p:cNvSpPr>
            <a:spLocks noGrp="1"/>
          </p:cNvSpPr>
          <p:nvPr>
            <p:ph type="pic" sz="quarter" idx="57"/>
          </p:nvPr>
        </p:nvSpPr>
        <p:spPr>
          <a:xfrm>
            <a:off x="10547350" y="5038726"/>
            <a:ext cx="1187450" cy="900112"/>
          </a:xfrm>
          <a:solidFill>
            <a:schemeClr val="bg1"/>
          </a:solidFill>
        </p:spPr>
        <p:txBody>
          <a:bodyPr/>
          <a:lstStyle>
            <a:lvl1pPr>
              <a:defRPr sz="1000" b="0"/>
            </a:lvl1pPr>
          </a:lstStyle>
          <a:p>
            <a:endParaRPr lang="en-GB"/>
          </a:p>
        </p:txBody>
      </p:sp>
    </p:spTree>
    <p:extLst>
      <p:ext uri="{BB962C8B-B14F-4D97-AF65-F5344CB8AC3E}">
        <p14:creationId xmlns:p14="http://schemas.microsoft.com/office/powerpoint/2010/main" val="11875549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Content and Table">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ACD397-E574-5474-ABD2-D6798B51E95F}"/>
              </a:ext>
            </a:extLst>
          </p:cNvPr>
          <p:cNvSpPr>
            <a:spLocks noGrp="1"/>
          </p:cNvSpPr>
          <p:nvPr>
            <p:ph idx="1"/>
          </p:nvPr>
        </p:nvSpPr>
        <p:spPr>
          <a:xfrm>
            <a:off x="6157416" y="1620000"/>
            <a:ext cx="3600000" cy="4320000"/>
          </a:xfrm>
        </p:spPr>
        <p:txBody>
          <a:bodyPr/>
          <a:lstStyle>
            <a:lvl1pPr>
              <a:lnSpc>
                <a:spcPct val="100000"/>
              </a:lnSpc>
              <a:spcAft>
                <a:spcPts val="500"/>
              </a:spcAft>
              <a:defRPr/>
            </a:lvl1pPr>
            <a:lvl2pPr>
              <a:lnSpc>
                <a:spcPct val="100000"/>
              </a:lnSpc>
              <a:defRPr/>
            </a:lvl2pPr>
            <a:lvl3pPr>
              <a:lnSpc>
                <a:spcPct val="105000"/>
              </a:lnSpc>
              <a:defRPr/>
            </a:lvl3pPr>
            <a:lvl4pPr marL="468000" indent="-234000">
              <a:lnSpc>
                <a:spcPct val="110000"/>
              </a:lnSpc>
              <a:defRPr lang="en-GB" sz="1400" kern="1200" spc="-20" baseline="0" dirty="0">
                <a:solidFill>
                  <a:schemeClr val="accent1"/>
                </a:solidFill>
                <a:latin typeface="+mn-lt"/>
                <a:ea typeface="+mn-ea"/>
                <a:cs typeface="+mn-cs"/>
              </a:defRPr>
            </a:lvl4pPr>
            <a:lvl5pPr marL="702000" indent="-234000">
              <a:lnSpc>
                <a:spcPct val="110000"/>
              </a:lnSpc>
              <a:defRPr lang="en-GB" sz="1200" kern="1200" spc="-20" baseline="0" dirty="0">
                <a:solidFill>
                  <a:schemeClr val="accent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E25CAEDD-35E1-AEB1-94AF-F72BE2A086B6}"/>
              </a:ext>
            </a:extLst>
          </p:cNvPr>
          <p:cNvSpPr>
            <a:spLocks noGrp="1"/>
          </p:cNvSpPr>
          <p:nvPr>
            <p:ph type="ftr" sz="quarter" idx="11"/>
          </p:nvPr>
        </p:nvSpPr>
        <p:spPr/>
        <p:txBody>
          <a:bodyPr/>
          <a:lstStyle/>
          <a:p>
            <a:r>
              <a:rPr lang="en-GB"/>
              <a:t>© 2022 Association for Project Management</a:t>
            </a:r>
          </a:p>
        </p:txBody>
      </p:sp>
      <p:sp>
        <p:nvSpPr>
          <p:cNvPr id="6" name="Slide Number Placeholder 5">
            <a:extLst>
              <a:ext uri="{FF2B5EF4-FFF2-40B4-BE49-F238E27FC236}">
                <a16:creationId xmlns:a16="http://schemas.microsoft.com/office/drawing/2014/main" id="{5613199E-ECDD-92DD-B1AC-39589E9AC01F}"/>
              </a:ext>
            </a:extLst>
          </p:cNvPr>
          <p:cNvSpPr>
            <a:spLocks noGrp="1"/>
          </p:cNvSpPr>
          <p:nvPr>
            <p:ph type="sldNum" sz="quarter" idx="12"/>
          </p:nvPr>
        </p:nvSpPr>
        <p:spPr/>
        <p:txBody>
          <a:bodyPr/>
          <a:lstStyle/>
          <a:p>
            <a:fld id="{176DB428-E48B-433D-BBAF-AF8684C2FBFB}" type="slidenum">
              <a:rPr lang="en-GB" smtClean="0"/>
              <a:t>‹#›</a:t>
            </a:fld>
            <a:endParaRPr lang="en-GB"/>
          </a:p>
        </p:txBody>
      </p:sp>
      <p:sp>
        <p:nvSpPr>
          <p:cNvPr id="8" name="Text Placeholder 7">
            <a:extLst>
              <a:ext uri="{FF2B5EF4-FFF2-40B4-BE49-F238E27FC236}">
                <a16:creationId xmlns:a16="http://schemas.microsoft.com/office/drawing/2014/main" id="{D8F7C3DF-C6F2-3DCC-6C4D-A8B32B870DA1}"/>
              </a:ext>
            </a:extLst>
          </p:cNvPr>
          <p:cNvSpPr>
            <a:spLocks noGrp="1"/>
          </p:cNvSpPr>
          <p:nvPr>
            <p:ph type="body" sz="quarter" idx="13"/>
          </p:nvPr>
        </p:nvSpPr>
        <p:spPr>
          <a:xfrm>
            <a:off x="468000" y="794499"/>
            <a:ext cx="11257200" cy="360000"/>
          </a:xfrm>
        </p:spPr>
        <p:txBody>
          <a:bodyPr/>
          <a:lstStyle>
            <a:lvl1pPr>
              <a:defRPr b="0" spc="0" baseline="0">
                <a:latin typeface="+mn-lt"/>
              </a:defRPr>
            </a:lvl1pPr>
          </a:lstStyle>
          <a:p>
            <a:pPr lvl="0"/>
            <a:r>
              <a:rPr lang="en-US"/>
              <a:t>Click to edit Master text styles</a:t>
            </a:r>
          </a:p>
        </p:txBody>
      </p:sp>
      <p:sp>
        <p:nvSpPr>
          <p:cNvPr id="9" name="Table Placeholder 8">
            <a:extLst>
              <a:ext uri="{FF2B5EF4-FFF2-40B4-BE49-F238E27FC236}">
                <a16:creationId xmlns:a16="http://schemas.microsoft.com/office/drawing/2014/main" id="{18203D6C-51F3-A438-A524-EF9444ABB293}"/>
              </a:ext>
            </a:extLst>
          </p:cNvPr>
          <p:cNvSpPr>
            <a:spLocks noGrp="1"/>
          </p:cNvSpPr>
          <p:nvPr>
            <p:ph type="tbl" sz="quarter" idx="14"/>
          </p:nvPr>
        </p:nvSpPr>
        <p:spPr>
          <a:xfrm>
            <a:off x="468000" y="1619250"/>
            <a:ext cx="5521325" cy="4781550"/>
          </a:xfrm>
        </p:spPr>
        <p:txBody>
          <a:bodyPr/>
          <a:lstStyle>
            <a:lvl1pPr>
              <a:defRPr sz="800" b="1">
                <a:solidFill>
                  <a:schemeClr val="accent1"/>
                </a:solidFill>
              </a:defRPr>
            </a:lvl1pPr>
          </a:lstStyle>
          <a:p>
            <a:r>
              <a:rPr lang="en-US"/>
              <a:t>Click icon to add table</a:t>
            </a:r>
            <a:endParaRPr lang="en-GB"/>
          </a:p>
        </p:txBody>
      </p:sp>
      <p:sp>
        <p:nvSpPr>
          <p:cNvPr id="4" name="Title 3">
            <a:extLst>
              <a:ext uri="{FF2B5EF4-FFF2-40B4-BE49-F238E27FC236}">
                <a16:creationId xmlns:a16="http://schemas.microsoft.com/office/drawing/2014/main" id="{9193F87C-A4E6-ECD2-EA05-111FBC744A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86890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3585F-5167-BC7B-6B58-1F6CB08E2841}"/>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302621E-F4EB-E7CF-34A7-E043B4A7EA9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F66C916-1536-5E2D-80FE-02775A8CC232}"/>
              </a:ext>
            </a:extLst>
          </p:cNvPr>
          <p:cNvSpPr>
            <a:spLocks noGrp="1"/>
          </p:cNvSpPr>
          <p:nvPr>
            <p:ph type="sldNum" sz="quarter" idx="12"/>
          </p:nvPr>
        </p:nvSpPr>
        <p:spPr/>
        <p:txBody>
          <a:bodyPr/>
          <a:lstStyle/>
          <a:p>
            <a:fld id="{ECB97353-7AAC-4FC9-AF98-FE2BBEC112D9}" type="slidenum">
              <a:rPr lang="en-GB" smtClean="0"/>
              <a:pPr/>
              <a:t>‹#›</a:t>
            </a:fld>
            <a:endParaRPr lang="en-GB"/>
          </a:p>
        </p:txBody>
      </p:sp>
      <p:cxnSp>
        <p:nvCxnSpPr>
          <p:cNvPr id="7" name="Straight Connector 6">
            <a:extLst>
              <a:ext uri="{FF2B5EF4-FFF2-40B4-BE49-F238E27FC236}">
                <a16:creationId xmlns:a16="http://schemas.microsoft.com/office/drawing/2014/main" id="{F842F29B-919F-E9C4-12FC-D62DF2B8A6EE}"/>
              </a:ext>
            </a:extLst>
          </p:cNvPr>
          <p:cNvCxnSpPr/>
          <p:nvPr/>
        </p:nvCxnSpPr>
        <p:spPr>
          <a:xfrm>
            <a:off x="468000" y="3168000"/>
            <a:ext cx="0" cy="2448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2A16E0E8-481C-092F-8FA9-87E23A1C3732}"/>
              </a:ext>
            </a:extLst>
          </p:cNvPr>
          <p:cNvSpPr>
            <a:spLocks noGrp="1"/>
          </p:cNvSpPr>
          <p:nvPr>
            <p:ph type="body" sz="quarter" idx="13"/>
          </p:nvPr>
        </p:nvSpPr>
        <p:spPr>
          <a:xfrm>
            <a:off x="604838" y="3106800"/>
            <a:ext cx="3100387" cy="2523751"/>
          </a:xfrm>
        </p:spPr>
        <p:txBody>
          <a:bodyPr/>
          <a:lstStyle>
            <a:lvl1pPr>
              <a:spcAft>
                <a:spcPts val="1500"/>
              </a:spcAft>
              <a:defRPr>
                <a:solidFill>
                  <a:schemeClr val="accent1"/>
                </a:solidFill>
              </a:defRPr>
            </a:lvl1pPr>
            <a:lvl2pPr>
              <a:lnSpc>
                <a:spcPct val="100000"/>
              </a:lnSpc>
              <a:spcAft>
                <a:spcPts val="0"/>
              </a:spcAft>
              <a:defRPr>
                <a:solidFill>
                  <a:schemeClr val="accent1"/>
                </a:solidFill>
              </a:defRPr>
            </a:lvl2pPr>
            <a:lvl3pPr marL="0" indent="0">
              <a:lnSpc>
                <a:spcPct val="100000"/>
              </a:lnSpc>
              <a:spcAft>
                <a:spcPts val="1500"/>
              </a:spcAft>
              <a:buNone/>
              <a:defRPr sz="1400">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0" name="Straight Connector 9">
            <a:extLst>
              <a:ext uri="{FF2B5EF4-FFF2-40B4-BE49-F238E27FC236}">
                <a16:creationId xmlns:a16="http://schemas.microsoft.com/office/drawing/2014/main" id="{89FD031F-C16A-C5A1-E81D-9FE7F169C488}"/>
              </a:ext>
            </a:extLst>
          </p:cNvPr>
          <p:cNvCxnSpPr/>
          <p:nvPr/>
        </p:nvCxnSpPr>
        <p:spPr>
          <a:xfrm>
            <a:off x="4189474" y="3168000"/>
            <a:ext cx="0" cy="2448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390D4433-D069-CCF6-E3A0-1F391EF1C2FF}"/>
              </a:ext>
            </a:extLst>
          </p:cNvPr>
          <p:cNvSpPr>
            <a:spLocks noGrp="1"/>
          </p:cNvSpPr>
          <p:nvPr>
            <p:ph type="body" sz="quarter" idx="14"/>
          </p:nvPr>
        </p:nvSpPr>
        <p:spPr>
          <a:xfrm>
            <a:off x="4326312" y="3106800"/>
            <a:ext cx="3100387" cy="2523751"/>
          </a:xfrm>
        </p:spPr>
        <p:txBody>
          <a:bodyPr/>
          <a:lstStyle>
            <a:lvl1pPr>
              <a:spcAft>
                <a:spcPts val="1500"/>
              </a:spcAft>
              <a:defRPr>
                <a:solidFill>
                  <a:schemeClr val="accent1"/>
                </a:solidFill>
              </a:defRPr>
            </a:lvl1pPr>
            <a:lvl2pPr>
              <a:lnSpc>
                <a:spcPct val="100000"/>
              </a:lnSpc>
              <a:spcAft>
                <a:spcPts val="0"/>
              </a:spcAft>
              <a:defRPr>
                <a:solidFill>
                  <a:schemeClr val="accent1"/>
                </a:solidFill>
              </a:defRPr>
            </a:lvl2pPr>
            <a:lvl3pPr marL="0" indent="0">
              <a:lnSpc>
                <a:spcPct val="100000"/>
              </a:lnSpc>
              <a:spcAft>
                <a:spcPts val="1500"/>
              </a:spcAft>
              <a:buNone/>
              <a:defRPr sz="1400">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2" name="Straight Connector 11">
            <a:extLst>
              <a:ext uri="{FF2B5EF4-FFF2-40B4-BE49-F238E27FC236}">
                <a16:creationId xmlns:a16="http://schemas.microsoft.com/office/drawing/2014/main" id="{56D4F79F-EED7-7B17-5E52-3522B02D58B3}"/>
              </a:ext>
            </a:extLst>
          </p:cNvPr>
          <p:cNvCxnSpPr/>
          <p:nvPr/>
        </p:nvCxnSpPr>
        <p:spPr>
          <a:xfrm>
            <a:off x="7910948" y="3168000"/>
            <a:ext cx="0" cy="2448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Text Placeholder 8">
            <a:extLst>
              <a:ext uri="{FF2B5EF4-FFF2-40B4-BE49-F238E27FC236}">
                <a16:creationId xmlns:a16="http://schemas.microsoft.com/office/drawing/2014/main" id="{0D3DD155-1886-2B04-D192-9DB80D6F4D2C}"/>
              </a:ext>
            </a:extLst>
          </p:cNvPr>
          <p:cNvSpPr>
            <a:spLocks noGrp="1"/>
          </p:cNvSpPr>
          <p:nvPr>
            <p:ph type="body" sz="quarter" idx="15"/>
          </p:nvPr>
        </p:nvSpPr>
        <p:spPr>
          <a:xfrm>
            <a:off x="8047786" y="3106800"/>
            <a:ext cx="3100387" cy="2523751"/>
          </a:xfrm>
        </p:spPr>
        <p:txBody>
          <a:bodyPr/>
          <a:lstStyle>
            <a:lvl1pPr>
              <a:spcAft>
                <a:spcPts val="1500"/>
              </a:spcAft>
              <a:defRPr>
                <a:solidFill>
                  <a:schemeClr val="accent1"/>
                </a:solidFill>
              </a:defRPr>
            </a:lvl1pPr>
            <a:lvl2pPr>
              <a:lnSpc>
                <a:spcPct val="100000"/>
              </a:lnSpc>
              <a:spcAft>
                <a:spcPts val="0"/>
              </a:spcAft>
              <a:defRPr>
                <a:solidFill>
                  <a:schemeClr val="accent1"/>
                </a:solidFill>
              </a:defRPr>
            </a:lvl2pPr>
            <a:lvl3pPr marL="0" indent="0">
              <a:lnSpc>
                <a:spcPct val="100000"/>
              </a:lnSpc>
              <a:spcAft>
                <a:spcPts val="1500"/>
              </a:spcAft>
              <a:buNone/>
              <a:defRPr sz="1400">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3279690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3" Type="http://schemas.openxmlformats.org/officeDocument/2006/relationships/slideLayout" Target="../slideLayouts/slideLayout35.xml"/><Relationship Id="rId21" Type="http://schemas.openxmlformats.org/officeDocument/2006/relationships/image" Target="../media/image1.svg"/><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theme" Target="../theme/theme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D27120-C70B-0207-3B62-A67CFDA71F42}"/>
              </a:ext>
            </a:extLst>
          </p:cNvPr>
          <p:cNvSpPr>
            <a:spLocks noGrp="1"/>
          </p:cNvSpPr>
          <p:nvPr>
            <p:ph type="title"/>
          </p:nvPr>
        </p:nvSpPr>
        <p:spPr>
          <a:xfrm>
            <a:off x="468000" y="468000"/>
            <a:ext cx="11257200" cy="36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9CD980-151D-D31F-ED69-3EFA45596F74}"/>
              </a:ext>
            </a:extLst>
          </p:cNvPr>
          <p:cNvSpPr>
            <a:spLocks noGrp="1"/>
          </p:cNvSpPr>
          <p:nvPr>
            <p:ph type="body" idx="1"/>
          </p:nvPr>
        </p:nvSpPr>
        <p:spPr>
          <a:xfrm>
            <a:off x="468000" y="1620000"/>
            <a:ext cx="11257200" cy="4320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037EBB3D-E883-528B-3BBD-16D111C81F10}"/>
              </a:ext>
            </a:extLst>
          </p:cNvPr>
          <p:cNvSpPr>
            <a:spLocks noGrp="1"/>
          </p:cNvSpPr>
          <p:nvPr>
            <p:ph type="ftr" sz="quarter" idx="3"/>
          </p:nvPr>
        </p:nvSpPr>
        <p:spPr>
          <a:xfrm>
            <a:off x="468000" y="6424966"/>
            <a:ext cx="4114800" cy="217486"/>
          </a:xfrm>
          <a:prstGeom prst="rect">
            <a:avLst/>
          </a:prstGeom>
        </p:spPr>
        <p:txBody>
          <a:bodyPr vert="horz" lIns="0" tIns="0" rIns="0" bIns="0" rtlCol="0" anchor="b" anchorCtr="0"/>
          <a:lstStyle>
            <a:lvl1pPr algn="l">
              <a:lnSpc>
                <a:spcPct val="113000"/>
              </a:lnSpc>
              <a:defRPr sz="1000">
                <a:solidFill>
                  <a:schemeClr val="accent1"/>
                </a:solidFill>
              </a:defRPr>
            </a:lvl1pPr>
          </a:lstStyle>
          <a:p>
            <a:endParaRPr lang="en-GB"/>
          </a:p>
        </p:txBody>
      </p:sp>
      <p:sp>
        <p:nvSpPr>
          <p:cNvPr id="6" name="Slide Number Placeholder 5">
            <a:extLst>
              <a:ext uri="{FF2B5EF4-FFF2-40B4-BE49-F238E27FC236}">
                <a16:creationId xmlns:a16="http://schemas.microsoft.com/office/drawing/2014/main" id="{118550A6-B617-0264-24BE-4A408CC3036E}"/>
              </a:ext>
            </a:extLst>
          </p:cNvPr>
          <p:cNvSpPr>
            <a:spLocks noGrp="1"/>
          </p:cNvSpPr>
          <p:nvPr>
            <p:ph type="sldNum" sz="quarter" idx="4"/>
          </p:nvPr>
        </p:nvSpPr>
        <p:spPr>
          <a:xfrm>
            <a:off x="11278800" y="6436343"/>
            <a:ext cx="456000" cy="206109"/>
          </a:xfrm>
          <a:prstGeom prst="rect">
            <a:avLst/>
          </a:prstGeom>
        </p:spPr>
        <p:txBody>
          <a:bodyPr vert="horz" lIns="0" tIns="0" rIns="0" bIns="0" rtlCol="0" anchor="b" anchorCtr="0"/>
          <a:lstStyle>
            <a:lvl1pPr algn="ctr">
              <a:lnSpc>
                <a:spcPct val="113000"/>
              </a:lnSpc>
              <a:defRPr sz="1000">
                <a:solidFill>
                  <a:schemeClr val="accent1"/>
                </a:solidFill>
              </a:defRPr>
            </a:lvl1pPr>
          </a:lstStyle>
          <a:p>
            <a:fld id="{ECB97353-7AAC-4FC9-AF98-FE2BBEC112D9}" type="slidenum">
              <a:rPr lang="en-GB" smtClean="0"/>
              <a:pPr/>
              <a:t>‹#›</a:t>
            </a:fld>
            <a:endParaRPr lang="en-GB"/>
          </a:p>
        </p:txBody>
      </p:sp>
      <p:pic>
        <p:nvPicPr>
          <p:cNvPr id="12" name="Graphic 11">
            <a:extLst>
              <a:ext uri="{FF2B5EF4-FFF2-40B4-BE49-F238E27FC236}">
                <a16:creationId xmlns:a16="http://schemas.microsoft.com/office/drawing/2014/main" id="{F7F8F662-918B-FA40-0489-5044DD71762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11278800" y="6094800"/>
            <a:ext cx="464400" cy="303282"/>
          </a:xfrm>
          <a:prstGeom prst="rect">
            <a:avLst/>
          </a:prstGeom>
        </p:spPr>
      </p:pic>
    </p:spTree>
    <p:extLst>
      <p:ext uri="{BB962C8B-B14F-4D97-AF65-F5344CB8AC3E}">
        <p14:creationId xmlns:p14="http://schemas.microsoft.com/office/powerpoint/2010/main" val="1882581595"/>
      </p:ext>
    </p:extLst>
  </p:cSld>
  <p:clrMap bg1="lt1" tx1="dk1" bg2="lt2" tx2="dk2" accent1="accent1" accent2="accent2" accent3="accent3" accent4="accent4" accent5="accent5" accent6="accent6" hlink="hlink" folHlink="folHlink"/>
  <p:sldLayoutIdLst>
    <p:sldLayoutId id="2147483692"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Lst>
  <p:txStyles>
    <p:titleStyle>
      <a:lvl1pPr algn="l" defTabSz="914400" rtl="0" eaLnBrk="1" latinLnBrk="0" hangingPunct="1">
        <a:lnSpc>
          <a:spcPct val="80000"/>
        </a:lnSpc>
        <a:spcBef>
          <a:spcPct val="0"/>
        </a:spcBef>
        <a:buNone/>
        <a:defRPr sz="24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0"/>
        </a:spcBef>
        <a:spcAft>
          <a:spcPts val="500"/>
        </a:spcAft>
        <a:buFont typeface="Arial" panose="020B0604020202020204" pitchFamily="34" charset="0"/>
        <a:buNone/>
        <a:defRPr sz="1400" b="1" kern="1200" spc="-20" baseline="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1600"/>
        </a:spcAft>
        <a:buFont typeface="Arial" panose="020B0604020202020204" pitchFamily="34" charset="0"/>
        <a:buNone/>
        <a:defRPr sz="1400" kern="1200" spc="-20" baseline="0">
          <a:solidFill>
            <a:schemeClr val="accent1"/>
          </a:solidFill>
          <a:latin typeface="+mn-lt"/>
          <a:ea typeface="+mn-ea"/>
          <a:cs typeface="+mn-cs"/>
        </a:defRPr>
      </a:lvl2pPr>
      <a:lvl3pPr marL="234000" indent="-234000" algn="l" defTabSz="914400" rtl="0" eaLnBrk="1" latinLnBrk="0" hangingPunct="1">
        <a:lnSpc>
          <a:spcPct val="105000"/>
        </a:lnSpc>
        <a:spcBef>
          <a:spcPts val="0"/>
        </a:spcBef>
        <a:spcAft>
          <a:spcPts val="2000"/>
        </a:spcAft>
        <a:buFont typeface="Arial" panose="020B0604020202020204" pitchFamily="34" charset="0"/>
        <a:buChar char="•"/>
        <a:defRPr sz="1600" kern="1200" spc="-20" baseline="0">
          <a:solidFill>
            <a:schemeClr val="accent1"/>
          </a:solidFill>
          <a:latin typeface="+mn-lt"/>
          <a:ea typeface="+mn-ea"/>
          <a:cs typeface="+mn-cs"/>
        </a:defRPr>
      </a:lvl3pPr>
      <a:lvl4pPr marL="468000" indent="-234000" algn="l" defTabSz="914400" rtl="0" eaLnBrk="1" latinLnBrk="0" hangingPunct="1">
        <a:lnSpc>
          <a:spcPct val="113000"/>
        </a:lnSpc>
        <a:spcBef>
          <a:spcPts val="0"/>
        </a:spcBef>
        <a:spcAft>
          <a:spcPts val="1600"/>
        </a:spcAft>
        <a:buFont typeface="Arial" panose="020B0604020202020204" pitchFamily="34" charset="0"/>
        <a:buChar char="•"/>
        <a:defRPr sz="1400" kern="1200" spc="-20" baseline="0">
          <a:solidFill>
            <a:schemeClr val="accent1"/>
          </a:solidFill>
          <a:latin typeface="+mn-lt"/>
          <a:ea typeface="+mn-ea"/>
          <a:cs typeface="+mn-cs"/>
        </a:defRPr>
      </a:lvl4pPr>
      <a:lvl5pPr marL="702000" indent="-234000" algn="l" defTabSz="914400" rtl="0" eaLnBrk="1" latinLnBrk="0" hangingPunct="1">
        <a:lnSpc>
          <a:spcPct val="113000"/>
        </a:lnSpc>
        <a:spcBef>
          <a:spcPts val="0"/>
        </a:spcBef>
        <a:spcAft>
          <a:spcPts val="1600"/>
        </a:spcAft>
        <a:buFont typeface="Arial" panose="020B0604020202020204" pitchFamily="34" charset="0"/>
        <a:buChar char="•"/>
        <a:defRPr sz="1200" kern="1200" spc="-2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5" orient="horz">
          <p15:clr>
            <a:srgbClr val="F26B43"/>
          </p15:clr>
        </p15:guide>
        <p15:guide id="6" orient="horz" pos="4320">
          <p15:clr>
            <a:srgbClr val="F26B43"/>
          </p15:clr>
        </p15:guide>
        <p15:guide id="8" orient="horz" pos="4032">
          <p15:clr>
            <a:srgbClr val="F26B43"/>
          </p15:clr>
        </p15:guide>
        <p15:guide id="9" orient="horz" pos="1020">
          <p15:clr>
            <a:srgbClr val="F26B43"/>
          </p15:clr>
        </p15:guide>
        <p15:guide id="10" orient="horz" pos="3741">
          <p15:clr>
            <a:srgbClr val="F26B43"/>
          </p15:clr>
        </p15:guide>
        <p15:guide id="11" pos="294">
          <p15:clr>
            <a:srgbClr val="F26B43"/>
          </p15:clr>
        </p15:guide>
        <p15:guide id="12" pos="7385">
          <p15:clr>
            <a:srgbClr val="F26B43"/>
          </p15:clr>
        </p15:guide>
        <p15:guide id="13" orient="horz" pos="29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D27120-C70B-0207-3B62-A67CFDA71F42}"/>
              </a:ext>
            </a:extLst>
          </p:cNvPr>
          <p:cNvSpPr>
            <a:spLocks noGrp="1"/>
          </p:cNvSpPr>
          <p:nvPr>
            <p:ph type="title"/>
          </p:nvPr>
        </p:nvSpPr>
        <p:spPr>
          <a:xfrm>
            <a:off x="468000" y="468000"/>
            <a:ext cx="11257200" cy="360000"/>
          </a:xfrm>
          <a:prstGeom prst="rect">
            <a:avLst/>
          </a:prstGeom>
        </p:spPr>
        <p:txBody>
          <a:bodyPr vert="horz" lIns="0" tIns="0" rIns="0" bIns="0" rtlCol="0" anchor="t" anchorCtr="0">
            <a:noAutofit/>
          </a:bodyPr>
          <a:lstStyle/>
          <a:p>
            <a:r>
              <a:rPr lang="en-GB"/>
              <a:t>Click to edit Master title style</a:t>
            </a:r>
          </a:p>
        </p:txBody>
      </p:sp>
      <p:sp>
        <p:nvSpPr>
          <p:cNvPr id="3" name="Text Placeholder 2">
            <a:extLst>
              <a:ext uri="{FF2B5EF4-FFF2-40B4-BE49-F238E27FC236}">
                <a16:creationId xmlns:a16="http://schemas.microsoft.com/office/drawing/2014/main" id="{E19CD980-151D-D31F-ED69-3EFA45596F74}"/>
              </a:ext>
            </a:extLst>
          </p:cNvPr>
          <p:cNvSpPr>
            <a:spLocks noGrp="1"/>
          </p:cNvSpPr>
          <p:nvPr>
            <p:ph type="body" idx="1"/>
          </p:nvPr>
        </p:nvSpPr>
        <p:spPr>
          <a:xfrm>
            <a:off x="468000" y="1620000"/>
            <a:ext cx="11257200" cy="4320000"/>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037EBB3D-E883-528B-3BBD-16D111C81F10}"/>
              </a:ext>
            </a:extLst>
          </p:cNvPr>
          <p:cNvSpPr>
            <a:spLocks noGrp="1"/>
          </p:cNvSpPr>
          <p:nvPr>
            <p:ph type="ftr" sz="quarter" idx="3"/>
          </p:nvPr>
        </p:nvSpPr>
        <p:spPr>
          <a:xfrm>
            <a:off x="468000" y="6424966"/>
            <a:ext cx="4114800" cy="217486"/>
          </a:xfrm>
          <a:prstGeom prst="rect">
            <a:avLst/>
          </a:prstGeom>
        </p:spPr>
        <p:txBody>
          <a:bodyPr vert="horz" lIns="0" tIns="0" rIns="0" bIns="0" rtlCol="0" anchor="b" anchorCtr="0"/>
          <a:lstStyle>
            <a:lvl1pPr algn="l">
              <a:lnSpc>
                <a:spcPct val="113000"/>
              </a:lnSpc>
              <a:defRPr sz="1000">
                <a:solidFill>
                  <a:schemeClr val="accent1"/>
                </a:solidFill>
              </a:defRPr>
            </a:lvl1pPr>
          </a:lstStyle>
          <a:p>
            <a:r>
              <a:rPr lang="en-GB"/>
              <a:t>© 2026 Association for Project Management</a:t>
            </a:r>
          </a:p>
        </p:txBody>
      </p:sp>
      <p:sp>
        <p:nvSpPr>
          <p:cNvPr id="6" name="Slide Number Placeholder 5">
            <a:extLst>
              <a:ext uri="{FF2B5EF4-FFF2-40B4-BE49-F238E27FC236}">
                <a16:creationId xmlns:a16="http://schemas.microsoft.com/office/drawing/2014/main" id="{118550A6-B617-0264-24BE-4A408CC3036E}"/>
              </a:ext>
            </a:extLst>
          </p:cNvPr>
          <p:cNvSpPr>
            <a:spLocks noGrp="1"/>
          </p:cNvSpPr>
          <p:nvPr>
            <p:ph type="sldNum" sz="quarter" idx="4"/>
          </p:nvPr>
        </p:nvSpPr>
        <p:spPr>
          <a:xfrm>
            <a:off x="11278800" y="6436343"/>
            <a:ext cx="456000" cy="206109"/>
          </a:xfrm>
          <a:prstGeom prst="rect">
            <a:avLst/>
          </a:prstGeom>
        </p:spPr>
        <p:txBody>
          <a:bodyPr vert="horz" lIns="0" tIns="0" rIns="0" bIns="0" rtlCol="0" anchor="b" anchorCtr="0"/>
          <a:lstStyle>
            <a:lvl1pPr algn="ctr">
              <a:lnSpc>
                <a:spcPct val="113000"/>
              </a:lnSpc>
              <a:defRPr sz="1000">
                <a:solidFill>
                  <a:schemeClr val="accent1"/>
                </a:solidFill>
              </a:defRPr>
            </a:lvl1pPr>
          </a:lstStyle>
          <a:p>
            <a:fld id="{176DB428-E48B-433D-BBAF-AF8684C2FBFB}" type="slidenum">
              <a:rPr lang="en-GB" smtClean="0"/>
              <a:pPr/>
              <a:t>‹#›</a:t>
            </a:fld>
            <a:endParaRPr lang="en-GB"/>
          </a:p>
        </p:txBody>
      </p:sp>
      <p:pic>
        <p:nvPicPr>
          <p:cNvPr id="12" name="Graphic 11">
            <a:extLst>
              <a:ext uri="{FF2B5EF4-FFF2-40B4-BE49-F238E27FC236}">
                <a16:creationId xmlns:a16="http://schemas.microsoft.com/office/drawing/2014/main" id="{F7F8F662-918B-FA40-0489-5044DD71762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1278800" y="6094800"/>
            <a:ext cx="464400" cy="303282"/>
          </a:xfrm>
          <a:prstGeom prst="rect">
            <a:avLst/>
          </a:prstGeom>
        </p:spPr>
      </p:pic>
    </p:spTree>
    <p:extLst>
      <p:ext uri="{BB962C8B-B14F-4D97-AF65-F5344CB8AC3E}">
        <p14:creationId xmlns:p14="http://schemas.microsoft.com/office/powerpoint/2010/main" val="1557662049"/>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Lst>
  <p:hf hdr="0"/>
  <p:txStyles>
    <p:titleStyle>
      <a:lvl1pPr algn="l" defTabSz="914400" rtl="0" eaLnBrk="1" latinLnBrk="0" hangingPunct="1">
        <a:lnSpc>
          <a:spcPct val="80000"/>
        </a:lnSpc>
        <a:spcBef>
          <a:spcPct val="0"/>
        </a:spcBef>
        <a:buNone/>
        <a:defRPr sz="24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0"/>
        </a:spcBef>
        <a:spcAft>
          <a:spcPts val="500"/>
        </a:spcAft>
        <a:buFont typeface="Arial" panose="020B0604020202020204" pitchFamily="34" charset="0"/>
        <a:buNone/>
        <a:defRPr sz="1400" b="1" kern="1200" spc="-20" baseline="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1600"/>
        </a:spcAft>
        <a:buFont typeface="Arial" panose="020B0604020202020204" pitchFamily="34" charset="0"/>
        <a:buNone/>
        <a:defRPr sz="1400" kern="1200" spc="-20" baseline="0">
          <a:solidFill>
            <a:schemeClr val="accent1"/>
          </a:solidFill>
          <a:latin typeface="+mn-lt"/>
          <a:ea typeface="+mn-ea"/>
          <a:cs typeface="+mn-cs"/>
        </a:defRPr>
      </a:lvl2pPr>
      <a:lvl3pPr marL="234000" indent="-234000" algn="l" defTabSz="914400" rtl="0" eaLnBrk="1" latinLnBrk="0" hangingPunct="1">
        <a:lnSpc>
          <a:spcPct val="105000"/>
        </a:lnSpc>
        <a:spcBef>
          <a:spcPts val="0"/>
        </a:spcBef>
        <a:spcAft>
          <a:spcPts val="2000"/>
        </a:spcAft>
        <a:buFont typeface="Arial" panose="020B0604020202020204" pitchFamily="34" charset="0"/>
        <a:buChar char="•"/>
        <a:defRPr sz="1600" kern="1200" spc="-20" baseline="0">
          <a:solidFill>
            <a:schemeClr val="accent1"/>
          </a:solidFill>
          <a:latin typeface="+mn-lt"/>
          <a:ea typeface="+mn-ea"/>
          <a:cs typeface="+mn-cs"/>
        </a:defRPr>
      </a:lvl3pPr>
      <a:lvl4pPr marL="468000" indent="-234000" algn="l" defTabSz="914400" rtl="0" eaLnBrk="1" latinLnBrk="0" hangingPunct="1">
        <a:lnSpc>
          <a:spcPct val="113000"/>
        </a:lnSpc>
        <a:spcBef>
          <a:spcPts val="0"/>
        </a:spcBef>
        <a:spcAft>
          <a:spcPts val="1600"/>
        </a:spcAft>
        <a:buFont typeface="Arial" panose="020B0604020202020204" pitchFamily="34" charset="0"/>
        <a:buChar char="•"/>
        <a:defRPr sz="1400" kern="1200" spc="-20" baseline="0">
          <a:solidFill>
            <a:schemeClr val="accent1"/>
          </a:solidFill>
          <a:latin typeface="+mn-lt"/>
          <a:ea typeface="+mn-ea"/>
          <a:cs typeface="+mn-cs"/>
        </a:defRPr>
      </a:lvl4pPr>
      <a:lvl5pPr marL="702000" indent="-234000" algn="l" defTabSz="914400" rtl="0" eaLnBrk="1" latinLnBrk="0" hangingPunct="1">
        <a:lnSpc>
          <a:spcPct val="113000"/>
        </a:lnSpc>
        <a:spcBef>
          <a:spcPts val="0"/>
        </a:spcBef>
        <a:spcAft>
          <a:spcPts val="1600"/>
        </a:spcAft>
        <a:buFont typeface="Arial" panose="020B0604020202020204" pitchFamily="34" charset="0"/>
        <a:buChar char="•"/>
        <a:defRPr sz="1200" kern="1200" spc="-2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5" orient="horz">
          <p15:clr>
            <a:srgbClr val="F26B43"/>
          </p15:clr>
        </p15:guide>
        <p15:guide id="6" orient="horz" pos="4320">
          <p15:clr>
            <a:srgbClr val="F26B43"/>
          </p15:clr>
        </p15:guide>
        <p15:guide id="8" orient="horz" pos="4032">
          <p15:clr>
            <a:srgbClr val="F26B43"/>
          </p15:clr>
        </p15:guide>
        <p15:guide id="9" orient="horz" pos="1020">
          <p15:clr>
            <a:srgbClr val="F26B43"/>
          </p15:clr>
        </p15:guide>
        <p15:guide id="10" orient="horz" pos="3741">
          <p15:clr>
            <a:srgbClr val="F26B43"/>
          </p15:clr>
        </p15:guide>
        <p15:guide id="11" pos="294">
          <p15:clr>
            <a:srgbClr val="F26B43"/>
          </p15:clr>
        </p15:guide>
        <p15:guide id="12" pos="7385">
          <p15:clr>
            <a:srgbClr val="F26B43"/>
          </p15:clr>
        </p15:guide>
        <p15:guide id="13" orient="horz" pos="29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2CFE0-F942-33A7-83A5-F52E6AA6076F}"/>
              </a:ext>
            </a:extLst>
          </p:cNvPr>
          <p:cNvSpPr>
            <a:spLocks noGrp="1"/>
          </p:cNvSpPr>
          <p:nvPr>
            <p:ph type="ctrTitle"/>
          </p:nvPr>
        </p:nvSpPr>
        <p:spPr/>
        <p:txBody>
          <a:bodyPr/>
          <a:lstStyle/>
          <a:p>
            <a:r>
              <a:rPr lang="en-GB"/>
              <a:t>ChPP Professional Competence Assessment</a:t>
            </a:r>
          </a:p>
        </p:txBody>
      </p:sp>
      <p:sp>
        <p:nvSpPr>
          <p:cNvPr id="3" name="Subtitle 2">
            <a:extLst>
              <a:ext uri="{FF2B5EF4-FFF2-40B4-BE49-F238E27FC236}">
                <a16:creationId xmlns:a16="http://schemas.microsoft.com/office/drawing/2014/main" id="{86BFE744-DAB7-AE4D-D5ED-C319F9783268}"/>
              </a:ext>
            </a:extLst>
          </p:cNvPr>
          <p:cNvSpPr>
            <a:spLocks noGrp="1"/>
          </p:cNvSpPr>
          <p:nvPr>
            <p:ph type="subTitle" idx="1"/>
          </p:nvPr>
        </p:nvSpPr>
        <p:spPr/>
        <p:txBody>
          <a:bodyPr/>
          <a:lstStyle/>
          <a:p>
            <a:r>
              <a:rPr lang="en-GB"/>
              <a:t>Presentation Template</a:t>
            </a:r>
          </a:p>
        </p:txBody>
      </p:sp>
      <p:graphicFrame>
        <p:nvGraphicFramePr>
          <p:cNvPr id="4" name="Table 3">
            <a:extLst>
              <a:ext uri="{FF2B5EF4-FFF2-40B4-BE49-F238E27FC236}">
                <a16:creationId xmlns:a16="http://schemas.microsoft.com/office/drawing/2014/main" id="{D3894726-B0E5-0F57-32CE-944747998BE1}"/>
              </a:ext>
            </a:extLst>
          </p:cNvPr>
          <p:cNvGraphicFramePr>
            <a:graphicFrameLocks noGrp="1"/>
          </p:cNvGraphicFramePr>
          <p:nvPr>
            <p:extLst>
              <p:ext uri="{D42A27DB-BD31-4B8C-83A1-F6EECF244321}">
                <p14:modId xmlns:p14="http://schemas.microsoft.com/office/powerpoint/2010/main" val="2848657823"/>
              </p:ext>
            </p:extLst>
          </p:nvPr>
        </p:nvGraphicFramePr>
        <p:xfrm>
          <a:off x="7973122" y="418242"/>
          <a:ext cx="3845754" cy="1240078"/>
        </p:xfrm>
        <a:graphic>
          <a:graphicData uri="http://schemas.openxmlformats.org/drawingml/2006/table">
            <a:tbl>
              <a:tblPr/>
              <a:tblGrid>
                <a:gridCol w="801586">
                  <a:extLst>
                    <a:ext uri="{9D8B030D-6E8A-4147-A177-3AD203B41FA5}">
                      <a16:colId xmlns:a16="http://schemas.microsoft.com/office/drawing/2014/main" val="3665298085"/>
                    </a:ext>
                  </a:extLst>
                </a:gridCol>
                <a:gridCol w="835654">
                  <a:extLst>
                    <a:ext uri="{9D8B030D-6E8A-4147-A177-3AD203B41FA5}">
                      <a16:colId xmlns:a16="http://schemas.microsoft.com/office/drawing/2014/main" val="3346246234"/>
                    </a:ext>
                  </a:extLst>
                </a:gridCol>
                <a:gridCol w="1055071">
                  <a:extLst>
                    <a:ext uri="{9D8B030D-6E8A-4147-A177-3AD203B41FA5}">
                      <a16:colId xmlns:a16="http://schemas.microsoft.com/office/drawing/2014/main" val="3151092241"/>
                    </a:ext>
                  </a:extLst>
                </a:gridCol>
                <a:gridCol w="1153443">
                  <a:extLst>
                    <a:ext uri="{9D8B030D-6E8A-4147-A177-3AD203B41FA5}">
                      <a16:colId xmlns:a16="http://schemas.microsoft.com/office/drawing/2014/main" val="4229589566"/>
                    </a:ext>
                  </a:extLst>
                </a:gridCol>
              </a:tblGrid>
              <a:tr h="241300">
                <a:tc>
                  <a:txBody>
                    <a:bodyPr/>
                    <a:lstStyle/>
                    <a:p>
                      <a:pPr algn="l" fontAlgn="base"/>
                      <a:r>
                        <a:rPr lang="en-GB" sz="1100" b="1" i="0" dirty="0">
                          <a:solidFill>
                            <a:schemeClr val="accent1"/>
                          </a:solidFill>
                          <a:effectLst/>
                          <a:latin typeface="Arial" panose="020B0604020202020204" pitchFamily="34" charset="0"/>
                        </a:rPr>
                        <a:t>Version #​</a:t>
                      </a:r>
                      <a:endParaRPr lang="en-GB" b="1" i="0" dirty="0">
                        <a:solidFill>
                          <a:schemeClr val="accent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l" fontAlgn="base"/>
                      <a:r>
                        <a:rPr lang="en-GB" sz="1100" b="1" i="0" dirty="0">
                          <a:solidFill>
                            <a:schemeClr val="accent1"/>
                          </a:solidFill>
                          <a:effectLst/>
                          <a:latin typeface="Arial" panose="020B0604020202020204" pitchFamily="34" charset="0"/>
                        </a:rPr>
                        <a:t>Date​</a:t>
                      </a:r>
                      <a:endParaRPr lang="en-GB" b="1" i="0" dirty="0">
                        <a:solidFill>
                          <a:schemeClr val="accent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l" fontAlgn="base"/>
                      <a:r>
                        <a:rPr lang="en-GB" sz="1100" b="1" i="0" dirty="0">
                          <a:solidFill>
                            <a:schemeClr val="accent1"/>
                          </a:solidFill>
                          <a:effectLst/>
                          <a:latin typeface="Arial" panose="020B0604020202020204" pitchFamily="34" charset="0"/>
                        </a:rPr>
                        <a:t>Details of change​</a:t>
                      </a:r>
                      <a:endParaRPr lang="en-GB" b="1" i="0" dirty="0">
                        <a:solidFill>
                          <a:schemeClr val="accent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l" fontAlgn="base"/>
                      <a:r>
                        <a:rPr lang="en-GB" sz="1100" b="1" i="0" dirty="0">
                          <a:solidFill>
                            <a:schemeClr val="accent1"/>
                          </a:solidFill>
                          <a:effectLst/>
                          <a:latin typeface="Arial" panose="020B0604020202020204" pitchFamily="34" charset="0"/>
                        </a:rPr>
                        <a:t>Page / slide no.​</a:t>
                      </a:r>
                      <a:endParaRPr lang="en-GB" b="1" i="0" dirty="0">
                        <a:solidFill>
                          <a:schemeClr val="accent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3122858513"/>
                  </a:ext>
                </a:extLst>
              </a:tr>
              <a:tr h="295198">
                <a:tc>
                  <a:txBody>
                    <a:bodyPr/>
                    <a:lstStyle/>
                    <a:p>
                      <a:pPr algn="l" fontAlgn="auto"/>
                      <a:r>
                        <a:rPr lang="en-GB" sz="1100" b="0" i="0">
                          <a:solidFill>
                            <a:srgbClr val="000000"/>
                          </a:solidFill>
                          <a:effectLst/>
                          <a:latin typeface="Arial" panose="020B0604020202020204" pitchFamily="34" charset="0"/>
                        </a:rPr>
                        <a:t>​V1</a:t>
                      </a:r>
                      <a:endParaRPr lang="en-GB" sz="1100" b="0" i="0" dirty="0">
                        <a:solidFill>
                          <a:srgbClr val="000000"/>
                        </a:solidFill>
                        <a:effectLst/>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auto"/>
                      <a:r>
                        <a:rPr lang="en-GB" sz="1100" b="0" i="0">
                          <a:solidFill>
                            <a:srgbClr val="000000"/>
                          </a:solidFill>
                          <a:effectLst/>
                          <a:latin typeface="Arial" panose="020B0604020202020204" pitchFamily="34" charset="0"/>
                        </a:rPr>
                        <a:t>Oct 2026</a:t>
                      </a:r>
                      <a:endParaRPr lang="en-GB" sz="1100" b="0" i="0" dirty="0">
                        <a:solidFill>
                          <a:srgbClr val="000000"/>
                        </a:solidFill>
                        <a:effectLst/>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auto"/>
                      <a:r>
                        <a:rPr lang="en-GB" sz="1100" b="0" i="0" kern="1200">
                          <a:solidFill>
                            <a:srgbClr val="000000"/>
                          </a:solidFill>
                          <a:effectLst/>
                          <a:latin typeface="Arial"/>
                          <a:ea typeface="+mn-ea"/>
                          <a:cs typeface="+mn-cs"/>
                        </a:rPr>
                        <a:t>Published</a:t>
                      </a:r>
                      <a:endParaRPr lang="en-GB" sz="1100" b="0" i="0" kern="1200" dirty="0">
                        <a:solidFill>
                          <a:srgbClr val="000000"/>
                        </a:solidFill>
                        <a:effectLst/>
                        <a:latin typeface="Arial"/>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auto"/>
                      <a:r>
                        <a:rPr lang="en-GB" sz="1100" b="0" i="0">
                          <a:solidFill>
                            <a:srgbClr val="000000"/>
                          </a:solidFill>
                          <a:effectLst/>
                          <a:latin typeface="Arial" panose="020B0604020202020204" pitchFamily="34" charset="0"/>
                        </a:rPr>
                        <a:t>73</a:t>
                      </a:r>
                      <a:endParaRPr lang="en-GB" sz="1100" b="0" i="0" dirty="0">
                        <a:solidFill>
                          <a:srgbClr val="000000"/>
                        </a:solidFill>
                        <a:effectLst/>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23151624"/>
                  </a:ext>
                </a:extLst>
              </a:tr>
              <a:tr h="241300">
                <a:tc>
                  <a:txBody>
                    <a:bodyPr/>
                    <a:lstStyle/>
                    <a:p>
                      <a:pPr algn="l" fontAlgn="auto"/>
                      <a:endParaRPr lang="en-GB" sz="1100" b="0" i="0" dirty="0">
                        <a:solidFill>
                          <a:srgbClr val="000000"/>
                        </a:solidFill>
                        <a:effectLst/>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auto"/>
                      <a:endParaRPr lang="en-GB" sz="1100" b="0" i="0" dirty="0">
                        <a:solidFill>
                          <a:srgbClr val="000000"/>
                        </a:solidFill>
                        <a:effectLst/>
                        <a:latin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auto"/>
                      <a:endParaRPr lang="en-GB" sz="1100" b="0" i="0" dirty="0">
                        <a:solidFill>
                          <a:srgbClr val="000000"/>
                        </a:solidFill>
                        <a:effectLst/>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auto"/>
                      <a:r>
                        <a:rPr lang="en-GB" sz="1100" b="0" i="0" dirty="0">
                          <a:solidFill>
                            <a:srgbClr val="000000"/>
                          </a:solidFill>
                          <a:effectLst/>
                          <a:latin typeface="Arial" panose="020B060402020202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89376925"/>
                  </a:ext>
                </a:extLst>
              </a:tr>
              <a:tr h="241300">
                <a:tc>
                  <a:txBody>
                    <a:bodyPr/>
                    <a:lstStyle/>
                    <a:p>
                      <a:pPr algn="l" fontAlgn="auto"/>
                      <a:endParaRPr lang="en-GB" sz="1100" b="0" i="0" dirty="0">
                        <a:solidFill>
                          <a:srgbClr val="000000"/>
                        </a:solidFill>
                        <a:effectLst/>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auto"/>
                      <a:endParaRPr lang="en-GB" sz="1100" b="0" i="0" dirty="0">
                        <a:solidFill>
                          <a:srgbClr val="000000"/>
                        </a:solidFill>
                        <a:effectLst/>
                        <a:latin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auto"/>
                      <a:endParaRPr lang="en-GB" sz="1100" b="0" i="0" dirty="0">
                        <a:solidFill>
                          <a:srgbClr val="000000"/>
                        </a:solidFill>
                        <a:effectLst/>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auto"/>
                      <a:endParaRPr lang="en-GB" sz="1100" b="0" i="0" dirty="0">
                        <a:solidFill>
                          <a:srgbClr val="000000"/>
                        </a:solidFill>
                        <a:effectLst/>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62893527"/>
                  </a:ext>
                </a:extLst>
              </a:tr>
            </a:tbl>
          </a:graphicData>
        </a:graphic>
      </p:graphicFrame>
      <p:sp>
        <p:nvSpPr>
          <p:cNvPr id="5" name="Date Placeholder 3">
            <a:extLst>
              <a:ext uri="{FF2B5EF4-FFF2-40B4-BE49-F238E27FC236}">
                <a16:creationId xmlns:a16="http://schemas.microsoft.com/office/drawing/2014/main" id="{B7F68F2E-B7B8-E5D3-9129-075378B1E8A5}"/>
              </a:ext>
            </a:extLst>
          </p:cNvPr>
          <p:cNvSpPr>
            <a:spLocks noGrp="1"/>
          </p:cNvSpPr>
          <p:nvPr>
            <p:ph type="dt" sz="half" idx="10"/>
          </p:nvPr>
        </p:nvSpPr>
        <p:spPr>
          <a:xfrm>
            <a:off x="792000" y="4809771"/>
            <a:ext cx="3265778" cy="365125"/>
          </a:xfrm>
        </p:spPr>
        <p:txBody>
          <a:bodyPr/>
          <a:lstStyle/>
          <a:p>
            <a:r>
              <a:rPr lang="en-GB" b="1"/>
              <a:t>Pathway 1 and 2</a:t>
            </a:r>
          </a:p>
        </p:txBody>
      </p:sp>
    </p:spTree>
    <p:extLst>
      <p:ext uri="{BB962C8B-B14F-4D97-AF65-F5344CB8AC3E}">
        <p14:creationId xmlns:p14="http://schemas.microsoft.com/office/powerpoint/2010/main" val="557333305"/>
      </p:ext>
    </p:extLst>
  </p:cSld>
  <p:clrMapOvr>
    <a:masterClrMapping/>
  </p:clrMapOvr>
  <mc:AlternateContent xmlns:mc="http://schemas.openxmlformats.org/markup-compatibility/2006" xmlns:p14="http://schemas.microsoft.com/office/powerpoint/2010/main">
    <mc:Choice Requires="p14">
      <p:transition spd="slow" p14:dur="2000" advTm="5768743"/>
    </mc:Choice>
    <mc:Fallback xmlns="">
      <p:transition spd="slow" advTm="576874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837FE-CDDC-6341-F677-CE1C04AF2F0A}"/>
              </a:ext>
            </a:extLst>
          </p:cNvPr>
          <p:cNvSpPr>
            <a:spLocks noGrp="1"/>
          </p:cNvSpPr>
          <p:nvPr>
            <p:ph type="title"/>
          </p:nvPr>
        </p:nvSpPr>
        <p:spPr/>
        <p:txBody>
          <a:bodyPr/>
          <a:lstStyle/>
          <a:p>
            <a:r>
              <a:rPr lang="en-GB"/>
              <a:t>Preparation guidance</a:t>
            </a:r>
          </a:p>
        </p:txBody>
      </p:sp>
      <p:sp>
        <p:nvSpPr>
          <p:cNvPr id="3" name="Footer Placeholder 2">
            <a:extLst>
              <a:ext uri="{FF2B5EF4-FFF2-40B4-BE49-F238E27FC236}">
                <a16:creationId xmlns:a16="http://schemas.microsoft.com/office/drawing/2014/main" id="{467AAF8E-45B2-BBB4-93EE-A3BD3E988EB5}"/>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10760D8B-94C7-0455-EFA8-CD3C43F83F5B}"/>
              </a:ext>
            </a:extLst>
          </p:cNvPr>
          <p:cNvSpPr>
            <a:spLocks noGrp="1"/>
          </p:cNvSpPr>
          <p:nvPr>
            <p:ph type="sldNum" sz="quarter" idx="12"/>
          </p:nvPr>
        </p:nvSpPr>
        <p:spPr/>
        <p:txBody>
          <a:bodyPr/>
          <a:lstStyle/>
          <a:p>
            <a:fld id="{176DB428-E48B-433D-BBAF-AF8684C2FBFB}" type="slidenum">
              <a:rPr lang="en-GB" smtClean="0"/>
              <a:pPr/>
              <a:t>2</a:t>
            </a:fld>
            <a:endParaRPr lang="en-GB"/>
          </a:p>
        </p:txBody>
      </p:sp>
    </p:spTree>
    <p:extLst>
      <p:ext uri="{BB962C8B-B14F-4D97-AF65-F5344CB8AC3E}">
        <p14:creationId xmlns:p14="http://schemas.microsoft.com/office/powerpoint/2010/main" val="1117099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7CD65-5967-2FAB-1DC0-55F39B191FF1}"/>
              </a:ext>
            </a:extLst>
          </p:cNvPr>
          <p:cNvSpPr>
            <a:spLocks noGrp="1"/>
          </p:cNvSpPr>
          <p:nvPr>
            <p:ph type="title"/>
          </p:nvPr>
        </p:nvSpPr>
        <p:spPr/>
        <p:txBody>
          <a:bodyPr/>
          <a:lstStyle/>
          <a:p>
            <a:r>
              <a:rPr lang="en-GB"/>
              <a:t>Competence checklist (1) </a:t>
            </a:r>
          </a:p>
        </p:txBody>
      </p:sp>
      <p:sp>
        <p:nvSpPr>
          <p:cNvPr id="3" name="Text Placeholder 2">
            <a:extLst>
              <a:ext uri="{FF2B5EF4-FFF2-40B4-BE49-F238E27FC236}">
                <a16:creationId xmlns:a16="http://schemas.microsoft.com/office/drawing/2014/main" id="{3E985F57-79AC-40E8-AF5F-16BDB65CA523}"/>
              </a:ext>
            </a:extLst>
          </p:cNvPr>
          <p:cNvSpPr>
            <a:spLocks noGrp="1"/>
          </p:cNvSpPr>
          <p:nvPr>
            <p:ph type="body" sz="quarter" idx="13"/>
          </p:nvPr>
        </p:nvSpPr>
        <p:spPr>
          <a:xfrm>
            <a:off x="604838" y="3106800"/>
            <a:ext cx="3100387" cy="2717057"/>
          </a:xfrm>
        </p:spPr>
        <p:txBody>
          <a:bodyPr/>
          <a:lstStyle/>
          <a:p>
            <a:pPr marL="285750" indent="-285750">
              <a:buFont typeface="Wingdings" panose="05000000000000000000" pitchFamily="2" charset="2"/>
              <a:buChar char="q"/>
            </a:pPr>
            <a:r>
              <a:rPr lang="en-GB"/>
              <a:t>1a. Budgeting and cost control </a:t>
            </a:r>
          </a:p>
          <a:p>
            <a:r>
              <a:rPr lang="en-GB" i="1"/>
              <a:t>Or </a:t>
            </a:r>
          </a:p>
          <a:p>
            <a:pPr marL="285750" indent="-285750">
              <a:buFont typeface="Wingdings" panose="05000000000000000000" pitchFamily="2" charset="2"/>
              <a:buChar char="q"/>
            </a:pPr>
            <a:r>
              <a:rPr lang="en-GB"/>
              <a:t>1b. Financial management</a:t>
            </a:r>
          </a:p>
          <a:p>
            <a:endParaRPr lang="en-GB"/>
          </a:p>
          <a:p>
            <a:pPr marL="285750" indent="-285750">
              <a:buFont typeface="Wingdings" panose="05000000000000000000" pitchFamily="2" charset="2"/>
              <a:buChar char="q"/>
            </a:pPr>
            <a:r>
              <a:rPr lang="en-GB"/>
              <a:t>2a. Change control</a:t>
            </a:r>
          </a:p>
          <a:p>
            <a:r>
              <a:rPr lang="en-GB" i="1"/>
              <a:t>Or</a:t>
            </a:r>
          </a:p>
          <a:p>
            <a:pPr marL="285750" indent="-285750">
              <a:buFont typeface="Wingdings" panose="05000000000000000000" pitchFamily="2" charset="2"/>
              <a:buChar char="q"/>
            </a:pPr>
            <a:r>
              <a:rPr lang="en-GB"/>
              <a:t>2b. Conflict resolution</a:t>
            </a:r>
          </a:p>
          <a:p>
            <a:pPr marL="285750" indent="-285750">
              <a:buFont typeface="Wingdings" panose="05000000000000000000" pitchFamily="2" charset="2"/>
              <a:buChar char="q"/>
            </a:pPr>
            <a:endParaRPr lang="en-GB"/>
          </a:p>
        </p:txBody>
      </p:sp>
      <p:sp>
        <p:nvSpPr>
          <p:cNvPr id="4" name="Text Placeholder 3">
            <a:extLst>
              <a:ext uri="{FF2B5EF4-FFF2-40B4-BE49-F238E27FC236}">
                <a16:creationId xmlns:a16="http://schemas.microsoft.com/office/drawing/2014/main" id="{5859CFAA-3A94-BF0A-7D58-2A4DCE6B925F}"/>
              </a:ext>
            </a:extLst>
          </p:cNvPr>
          <p:cNvSpPr>
            <a:spLocks noGrp="1"/>
          </p:cNvSpPr>
          <p:nvPr>
            <p:ph type="body" sz="quarter" idx="14"/>
          </p:nvPr>
        </p:nvSpPr>
        <p:spPr>
          <a:xfrm>
            <a:off x="4326312" y="3106800"/>
            <a:ext cx="3100387" cy="2717057"/>
          </a:xfrm>
        </p:spPr>
        <p:txBody>
          <a:bodyPr/>
          <a:lstStyle/>
          <a:p>
            <a:pPr marL="285750" indent="-285750">
              <a:buFont typeface="Wingdings" panose="05000000000000000000" pitchFamily="2" charset="2"/>
              <a:buChar char="q"/>
            </a:pPr>
            <a:r>
              <a:rPr lang="en-GB"/>
              <a:t>3a. Governance arrangements</a:t>
            </a:r>
          </a:p>
          <a:p>
            <a:r>
              <a:rPr lang="en-GB" i="1"/>
              <a:t>Or</a:t>
            </a:r>
          </a:p>
          <a:p>
            <a:pPr marL="285750" indent="-285750">
              <a:buFont typeface="Wingdings" panose="05000000000000000000" pitchFamily="2" charset="2"/>
              <a:buChar char="q"/>
            </a:pPr>
            <a:r>
              <a:rPr lang="en-GB"/>
              <a:t>3b. Reviews</a:t>
            </a:r>
          </a:p>
          <a:p>
            <a:endParaRPr lang="en-GB"/>
          </a:p>
          <a:p>
            <a:pPr marL="285750" indent="-285750">
              <a:buFont typeface="Wingdings" panose="05000000000000000000" pitchFamily="2" charset="2"/>
              <a:buChar char="q"/>
            </a:pPr>
            <a:r>
              <a:rPr lang="en-GB"/>
              <a:t>4a. Integrated planning</a:t>
            </a:r>
          </a:p>
          <a:p>
            <a:r>
              <a:rPr lang="en-GB" i="1"/>
              <a:t>Or</a:t>
            </a:r>
          </a:p>
          <a:p>
            <a:pPr marL="285750" indent="-285750">
              <a:buFont typeface="Wingdings" panose="05000000000000000000" pitchFamily="2" charset="2"/>
              <a:buChar char="q"/>
            </a:pPr>
            <a:r>
              <a:rPr lang="en-GB"/>
              <a:t>4b. Schedule management</a:t>
            </a:r>
          </a:p>
        </p:txBody>
      </p:sp>
      <p:sp>
        <p:nvSpPr>
          <p:cNvPr id="5" name="Text Placeholder 4">
            <a:extLst>
              <a:ext uri="{FF2B5EF4-FFF2-40B4-BE49-F238E27FC236}">
                <a16:creationId xmlns:a16="http://schemas.microsoft.com/office/drawing/2014/main" id="{650775E1-9FC5-C946-90AF-0DC4B1218C39}"/>
              </a:ext>
            </a:extLst>
          </p:cNvPr>
          <p:cNvSpPr>
            <a:spLocks noGrp="1"/>
          </p:cNvSpPr>
          <p:nvPr>
            <p:ph type="body" sz="quarter" idx="15"/>
          </p:nvPr>
        </p:nvSpPr>
        <p:spPr>
          <a:xfrm>
            <a:off x="8047786" y="2198914"/>
            <a:ext cx="3100387" cy="3944434"/>
          </a:xfrm>
        </p:spPr>
        <p:txBody>
          <a:bodyPr/>
          <a:lstStyle/>
          <a:p>
            <a:pPr marL="285750" indent="-285750">
              <a:buFont typeface="Wingdings" panose="05000000000000000000" pitchFamily="2" charset="2"/>
              <a:buChar char="q"/>
            </a:pPr>
            <a:r>
              <a:rPr lang="en-GB"/>
              <a:t>5a. Leadership</a:t>
            </a:r>
          </a:p>
          <a:p>
            <a:r>
              <a:rPr lang="en-GB" i="1"/>
              <a:t>Or</a:t>
            </a:r>
          </a:p>
          <a:p>
            <a:pPr marL="285750" indent="-285750">
              <a:buFont typeface="Wingdings" panose="05000000000000000000" pitchFamily="2" charset="2"/>
              <a:buChar char="q"/>
            </a:pPr>
            <a:r>
              <a:rPr lang="en-GB"/>
              <a:t>5b. Team management</a:t>
            </a:r>
          </a:p>
          <a:p>
            <a:endParaRPr lang="en-GB"/>
          </a:p>
          <a:p>
            <a:pPr marL="285750" indent="-285750">
              <a:buFont typeface="Wingdings" panose="05000000000000000000" pitchFamily="2" charset="2"/>
              <a:buChar char="q"/>
            </a:pPr>
            <a:r>
              <a:rPr lang="en-GB"/>
              <a:t>6. Risk and issue management</a:t>
            </a:r>
          </a:p>
          <a:p>
            <a:endParaRPr lang="en-GB"/>
          </a:p>
          <a:p>
            <a:pPr marL="285750" indent="-285750">
              <a:buFont typeface="Wingdings" panose="05000000000000000000" pitchFamily="2" charset="2"/>
              <a:buChar char="q"/>
            </a:pPr>
            <a:r>
              <a:rPr lang="en-GB"/>
              <a:t>7. Stakeholder engagement and communication management</a:t>
            </a:r>
          </a:p>
          <a:p>
            <a:pPr marL="285750" indent="-285750">
              <a:buFont typeface="Wingdings" panose="05000000000000000000" pitchFamily="2" charset="2"/>
              <a:buChar char="q"/>
            </a:pPr>
            <a:endParaRPr lang="en-GB"/>
          </a:p>
          <a:p>
            <a:pPr marL="285750" indent="-285750">
              <a:buFont typeface="Wingdings" panose="05000000000000000000" pitchFamily="2" charset="2"/>
              <a:buChar char="q"/>
            </a:pPr>
            <a:r>
              <a:rPr lang="en-GB"/>
              <a:t>24. Ethics, compliance and professionalism</a:t>
            </a:r>
          </a:p>
        </p:txBody>
      </p:sp>
      <p:sp>
        <p:nvSpPr>
          <p:cNvPr id="6" name="TextBox 5">
            <a:extLst>
              <a:ext uri="{FF2B5EF4-FFF2-40B4-BE49-F238E27FC236}">
                <a16:creationId xmlns:a16="http://schemas.microsoft.com/office/drawing/2014/main" id="{6D155DAF-0ED1-C9F4-0B66-E0EE4B5BC392}"/>
              </a:ext>
            </a:extLst>
          </p:cNvPr>
          <p:cNvSpPr txBox="1"/>
          <p:nvPr/>
        </p:nvSpPr>
        <p:spPr>
          <a:xfrm>
            <a:off x="468000" y="1034143"/>
            <a:ext cx="10543335" cy="1164771"/>
          </a:xfrm>
          <a:prstGeom prst="rect">
            <a:avLst/>
          </a:prstGeom>
          <a:noFill/>
        </p:spPr>
        <p:txBody>
          <a:bodyPr wrap="square" lIns="0" tIns="0" rIns="0" bIns="0" rtlCol="0">
            <a:noAutofit/>
          </a:bodyPr>
          <a:lstStyle/>
          <a:p>
            <a:pPr marL="285750" indent="-285750" algn="l">
              <a:buFont typeface="Arial" panose="020B0604020202020204" pitchFamily="34" charset="0"/>
              <a:buChar char="•"/>
            </a:pPr>
            <a:r>
              <a:rPr lang="en-GB" sz="1400">
                <a:solidFill>
                  <a:schemeClr val="accent1"/>
                </a:solidFill>
              </a:rPr>
              <a:t>Check that you have completed all the required competences prior to your assessment. Your facilitator will select five of the thirteen for you to present.</a:t>
            </a:r>
          </a:p>
          <a:p>
            <a:pPr marL="285750" indent="-285750" algn="l">
              <a:buFont typeface="Arial" panose="020B0604020202020204" pitchFamily="34" charset="0"/>
              <a:buChar char="•"/>
            </a:pPr>
            <a:endParaRPr lang="en-GB" sz="1400">
              <a:solidFill>
                <a:schemeClr val="accent1"/>
              </a:solidFill>
            </a:endParaRPr>
          </a:p>
          <a:p>
            <a:pPr marL="285750" indent="-285750" algn="l">
              <a:buFont typeface="Arial" panose="020B0604020202020204" pitchFamily="34" charset="0"/>
              <a:buChar char="•"/>
            </a:pPr>
            <a:r>
              <a:rPr lang="en-GB" sz="1400">
                <a:solidFill>
                  <a:schemeClr val="accent1"/>
                </a:solidFill>
              </a:rPr>
              <a:t>The marker will only be able to score four assessment criteria per competence – if more than four are presented, they will only mark the first four presented. </a:t>
            </a:r>
          </a:p>
          <a:p>
            <a:pPr marL="285750" indent="-285750" algn="l">
              <a:buFont typeface="Arial" panose="020B0604020202020204" pitchFamily="34" charset="0"/>
              <a:buChar char="•"/>
            </a:pPr>
            <a:endParaRPr lang="en-GB" sz="1400">
              <a:solidFill>
                <a:schemeClr val="accent1"/>
              </a:solidFill>
            </a:endParaRPr>
          </a:p>
        </p:txBody>
      </p:sp>
      <p:sp>
        <p:nvSpPr>
          <p:cNvPr id="7" name="TextBox 6">
            <a:extLst>
              <a:ext uri="{FF2B5EF4-FFF2-40B4-BE49-F238E27FC236}">
                <a16:creationId xmlns:a16="http://schemas.microsoft.com/office/drawing/2014/main" id="{4B2F99CB-8502-1F2D-782F-A11A7E05D3AE}"/>
              </a:ext>
            </a:extLst>
          </p:cNvPr>
          <p:cNvSpPr txBox="1"/>
          <p:nvPr/>
        </p:nvSpPr>
        <p:spPr>
          <a:xfrm>
            <a:off x="604837" y="2539013"/>
            <a:ext cx="2484591" cy="284085"/>
          </a:xfrm>
          <a:prstGeom prst="rect">
            <a:avLst/>
          </a:prstGeom>
          <a:solidFill>
            <a:schemeClr val="accent3"/>
          </a:solidFill>
        </p:spPr>
        <p:txBody>
          <a:bodyPr wrap="square" lIns="0" tIns="0" rIns="0" bIns="0" rtlCol="0" anchor="ctr">
            <a:noAutofit/>
          </a:bodyPr>
          <a:lstStyle/>
          <a:p>
            <a:pPr marL="360000" algn="l"/>
            <a:r>
              <a:rPr lang="en-GB" sz="1400" b="1">
                <a:solidFill>
                  <a:schemeClr val="accent1"/>
                </a:solidFill>
              </a:rPr>
              <a:t>EIGHT MANDATORY</a:t>
            </a:r>
          </a:p>
        </p:txBody>
      </p:sp>
    </p:spTree>
    <p:extLst>
      <p:ext uri="{BB962C8B-B14F-4D97-AF65-F5344CB8AC3E}">
        <p14:creationId xmlns:p14="http://schemas.microsoft.com/office/powerpoint/2010/main" val="2041932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99BCA-1760-50FB-044A-F0011B10CD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C5468E-5440-03DA-C085-67CDD14031BF}"/>
              </a:ext>
            </a:extLst>
          </p:cNvPr>
          <p:cNvSpPr>
            <a:spLocks noGrp="1"/>
          </p:cNvSpPr>
          <p:nvPr>
            <p:ph type="title"/>
          </p:nvPr>
        </p:nvSpPr>
        <p:spPr/>
        <p:txBody>
          <a:bodyPr/>
          <a:lstStyle/>
          <a:p>
            <a:r>
              <a:rPr lang="en-GB"/>
              <a:t>Competence checklist (2) </a:t>
            </a:r>
          </a:p>
        </p:txBody>
      </p:sp>
      <p:sp>
        <p:nvSpPr>
          <p:cNvPr id="3" name="Text Placeholder 2">
            <a:extLst>
              <a:ext uri="{FF2B5EF4-FFF2-40B4-BE49-F238E27FC236}">
                <a16:creationId xmlns:a16="http://schemas.microsoft.com/office/drawing/2014/main" id="{75202258-1D3E-CF97-2444-B6CBC0E90591}"/>
              </a:ext>
            </a:extLst>
          </p:cNvPr>
          <p:cNvSpPr>
            <a:spLocks noGrp="1"/>
          </p:cNvSpPr>
          <p:nvPr>
            <p:ph type="body" sz="quarter" idx="13"/>
          </p:nvPr>
        </p:nvSpPr>
        <p:spPr>
          <a:xfrm>
            <a:off x="604838" y="3106800"/>
            <a:ext cx="3100387" cy="2717057"/>
          </a:xfrm>
        </p:spPr>
        <p:txBody>
          <a:bodyPr/>
          <a:lstStyle/>
          <a:p>
            <a:pPr marL="285750" indent="-285750">
              <a:buFont typeface="Wingdings" panose="05000000000000000000" pitchFamily="2" charset="2"/>
              <a:buChar char="q"/>
            </a:pPr>
            <a:r>
              <a:rPr lang="en-GB"/>
              <a:t>8. Assurance</a:t>
            </a:r>
          </a:p>
          <a:p>
            <a:pPr marL="285750" indent="-285750">
              <a:buFont typeface="Wingdings" panose="05000000000000000000" pitchFamily="2" charset="2"/>
              <a:buChar char="q"/>
            </a:pPr>
            <a:r>
              <a:rPr lang="en-GB"/>
              <a:t>9. Benefits management</a:t>
            </a:r>
          </a:p>
          <a:p>
            <a:pPr marL="285750" indent="-285750">
              <a:buFont typeface="Wingdings" panose="05000000000000000000" pitchFamily="2" charset="2"/>
              <a:buChar char="q"/>
            </a:pPr>
            <a:r>
              <a:rPr lang="en-GB"/>
              <a:t>10. Business case</a:t>
            </a:r>
          </a:p>
          <a:p>
            <a:pPr marL="285750" indent="-285750">
              <a:buFont typeface="Wingdings" panose="05000000000000000000" pitchFamily="2" charset="2"/>
              <a:buChar char="q"/>
            </a:pPr>
            <a:r>
              <a:rPr lang="en-GB"/>
              <a:t>11. Capability development</a:t>
            </a:r>
          </a:p>
          <a:p>
            <a:pPr marL="285750" indent="-285750">
              <a:buFont typeface="Wingdings" panose="05000000000000000000" pitchFamily="2" charset="2"/>
              <a:buChar char="q"/>
            </a:pPr>
            <a:r>
              <a:rPr lang="en-GB"/>
              <a:t>12. Contract management</a:t>
            </a:r>
          </a:p>
          <a:p>
            <a:pPr marL="285750" indent="-285750">
              <a:buFont typeface="Wingdings" panose="05000000000000000000" pitchFamily="2" charset="2"/>
              <a:buChar char="q"/>
            </a:pPr>
            <a:r>
              <a:rPr lang="en-GB"/>
              <a:t>13. Diversity and inclusion</a:t>
            </a:r>
          </a:p>
          <a:p>
            <a:pPr marL="285750" indent="-285750">
              <a:buFont typeface="Wingdings" panose="05000000000000000000" pitchFamily="2" charset="2"/>
              <a:buChar char="q"/>
            </a:pPr>
            <a:endParaRPr lang="en-GB"/>
          </a:p>
          <a:p>
            <a:pPr marL="285750" indent="-285750">
              <a:buFont typeface="Wingdings" panose="05000000000000000000" pitchFamily="2" charset="2"/>
              <a:buChar char="q"/>
            </a:pPr>
            <a:endParaRPr lang="en-GB"/>
          </a:p>
        </p:txBody>
      </p:sp>
      <p:sp>
        <p:nvSpPr>
          <p:cNvPr id="4" name="Text Placeholder 3">
            <a:extLst>
              <a:ext uri="{FF2B5EF4-FFF2-40B4-BE49-F238E27FC236}">
                <a16:creationId xmlns:a16="http://schemas.microsoft.com/office/drawing/2014/main" id="{7A55FFC1-99FB-33CA-074C-3BBEBE68AFE9}"/>
              </a:ext>
            </a:extLst>
          </p:cNvPr>
          <p:cNvSpPr>
            <a:spLocks noGrp="1"/>
          </p:cNvSpPr>
          <p:nvPr>
            <p:ph type="body" sz="quarter" idx="14"/>
          </p:nvPr>
        </p:nvSpPr>
        <p:spPr>
          <a:xfrm>
            <a:off x="4326312" y="3106800"/>
            <a:ext cx="3100387" cy="2717057"/>
          </a:xfrm>
        </p:spPr>
        <p:txBody>
          <a:bodyPr/>
          <a:lstStyle/>
          <a:p>
            <a:pPr marL="285750" indent="-285750">
              <a:buFont typeface="Wingdings" panose="05000000000000000000" pitchFamily="2" charset="2"/>
              <a:buChar char="q"/>
            </a:pPr>
            <a:r>
              <a:rPr lang="en-GB"/>
              <a:t>14. Life cycles</a:t>
            </a:r>
          </a:p>
          <a:p>
            <a:pPr marL="285750" indent="-285750">
              <a:buFont typeface="Wingdings" panose="05000000000000000000" pitchFamily="2" charset="2"/>
              <a:buChar char="q"/>
            </a:pPr>
            <a:r>
              <a:rPr lang="en-GB"/>
              <a:t>15. Portfolio shaping</a:t>
            </a:r>
          </a:p>
          <a:p>
            <a:pPr marL="285750" indent="-285750">
              <a:buFont typeface="Wingdings" panose="05000000000000000000" pitchFamily="2" charset="2"/>
              <a:buChar char="q"/>
            </a:pPr>
            <a:r>
              <a:rPr lang="en-GB"/>
              <a:t>16. Procurement</a:t>
            </a:r>
          </a:p>
          <a:p>
            <a:pPr marL="285750" indent="-285750">
              <a:buFont typeface="Wingdings" panose="05000000000000000000" pitchFamily="2" charset="2"/>
              <a:buChar char="q"/>
            </a:pPr>
            <a:r>
              <a:rPr lang="en-GB"/>
              <a:t>17. Quality management</a:t>
            </a:r>
          </a:p>
          <a:p>
            <a:pPr marL="285750" indent="-285750">
              <a:buFont typeface="Wingdings" panose="05000000000000000000" pitchFamily="2" charset="2"/>
              <a:buChar char="q"/>
            </a:pPr>
            <a:r>
              <a:rPr lang="en-GB"/>
              <a:t>18. Requirements management</a:t>
            </a:r>
          </a:p>
          <a:p>
            <a:pPr marL="285750" indent="-285750">
              <a:buFont typeface="Wingdings" panose="05000000000000000000" pitchFamily="2" charset="2"/>
              <a:buChar char="q"/>
            </a:pPr>
            <a:r>
              <a:rPr lang="en-GB"/>
              <a:t>19. Resource capacity planning</a:t>
            </a:r>
          </a:p>
        </p:txBody>
      </p:sp>
      <p:sp>
        <p:nvSpPr>
          <p:cNvPr id="5" name="Text Placeholder 4">
            <a:extLst>
              <a:ext uri="{FF2B5EF4-FFF2-40B4-BE49-F238E27FC236}">
                <a16:creationId xmlns:a16="http://schemas.microsoft.com/office/drawing/2014/main" id="{0B85E1C0-390A-58DD-6436-741228CFCEFF}"/>
              </a:ext>
            </a:extLst>
          </p:cNvPr>
          <p:cNvSpPr>
            <a:spLocks noGrp="1"/>
          </p:cNvSpPr>
          <p:nvPr>
            <p:ph type="body" sz="quarter" idx="15"/>
          </p:nvPr>
        </p:nvSpPr>
        <p:spPr>
          <a:xfrm>
            <a:off x="8047786" y="3106800"/>
            <a:ext cx="3100387" cy="2717057"/>
          </a:xfrm>
        </p:spPr>
        <p:txBody>
          <a:bodyPr/>
          <a:lstStyle/>
          <a:p>
            <a:pPr marL="285750" indent="-285750">
              <a:buFont typeface="Wingdings" panose="05000000000000000000" pitchFamily="2" charset="2"/>
              <a:buChar char="q"/>
            </a:pPr>
            <a:r>
              <a:rPr lang="en-GB"/>
              <a:t>20. Resource management</a:t>
            </a:r>
          </a:p>
          <a:p>
            <a:pPr marL="285750" indent="-285750">
              <a:buFont typeface="Wingdings" panose="05000000000000000000" pitchFamily="2" charset="2"/>
              <a:buChar char="q"/>
            </a:pPr>
            <a:r>
              <a:rPr lang="en-GB"/>
              <a:t>21. Solutions development</a:t>
            </a:r>
          </a:p>
          <a:p>
            <a:pPr marL="285750" indent="-285750">
              <a:buFont typeface="Wingdings" panose="05000000000000000000" pitchFamily="2" charset="2"/>
              <a:buChar char="q"/>
            </a:pPr>
            <a:r>
              <a:rPr lang="en-GB"/>
              <a:t>22. Sustainability</a:t>
            </a:r>
          </a:p>
          <a:p>
            <a:pPr marL="285750" indent="-285750">
              <a:buFont typeface="Wingdings" panose="05000000000000000000" pitchFamily="2" charset="2"/>
              <a:buChar char="q"/>
            </a:pPr>
            <a:r>
              <a:rPr lang="en-GB"/>
              <a:t>23. Transition management</a:t>
            </a:r>
          </a:p>
          <a:p>
            <a:endParaRPr lang="en-GB"/>
          </a:p>
        </p:txBody>
      </p:sp>
      <p:sp>
        <p:nvSpPr>
          <p:cNvPr id="6" name="TextBox 5">
            <a:extLst>
              <a:ext uri="{FF2B5EF4-FFF2-40B4-BE49-F238E27FC236}">
                <a16:creationId xmlns:a16="http://schemas.microsoft.com/office/drawing/2014/main" id="{8B3A924C-D699-A63F-AFC0-D4F5CFF0826E}"/>
              </a:ext>
            </a:extLst>
          </p:cNvPr>
          <p:cNvSpPr txBox="1"/>
          <p:nvPr/>
        </p:nvSpPr>
        <p:spPr>
          <a:xfrm>
            <a:off x="468000" y="1034143"/>
            <a:ext cx="10543335" cy="1164771"/>
          </a:xfrm>
          <a:prstGeom prst="rect">
            <a:avLst/>
          </a:prstGeom>
          <a:noFill/>
        </p:spPr>
        <p:txBody>
          <a:bodyPr wrap="square" lIns="0" tIns="0" rIns="0" bIns="0" rtlCol="0">
            <a:noAutofit/>
          </a:bodyPr>
          <a:lstStyle/>
          <a:p>
            <a:pPr marL="285750" indent="-285750">
              <a:buFont typeface="Arial" panose="020B0604020202020204" pitchFamily="34" charset="0"/>
              <a:buChar char="•"/>
            </a:pPr>
            <a:r>
              <a:rPr lang="en-GB" sz="1400">
                <a:solidFill>
                  <a:schemeClr val="accent1"/>
                </a:solidFill>
              </a:rPr>
              <a:t>Check that you have completed all the required competences prior to your assessment. Your facilitator will select five of the thirteen for you to present.</a:t>
            </a:r>
          </a:p>
          <a:p>
            <a:pPr marL="285750" indent="-285750">
              <a:buFont typeface="Arial" panose="020B0604020202020204" pitchFamily="34" charset="0"/>
              <a:buChar char="•"/>
            </a:pPr>
            <a:endParaRPr lang="en-GB" sz="1400">
              <a:solidFill>
                <a:schemeClr val="accent1"/>
              </a:solidFill>
            </a:endParaRPr>
          </a:p>
          <a:p>
            <a:pPr marL="285750" indent="-285750">
              <a:buFont typeface="Arial" panose="020B0604020202020204" pitchFamily="34" charset="0"/>
              <a:buChar char="•"/>
            </a:pPr>
            <a:r>
              <a:rPr lang="en-GB" sz="1400">
                <a:solidFill>
                  <a:schemeClr val="accent1"/>
                </a:solidFill>
              </a:rPr>
              <a:t>The marker will only be able to score four assessment criteria per competence – if more than four are presented, they will only mark the first four presented. </a:t>
            </a:r>
          </a:p>
          <a:p>
            <a:pPr marL="285750" indent="-285750">
              <a:buFont typeface="Arial" panose="020B0604020202020204" pitchFamily="34" charset="0"/>
              <a:buChar char="•"/>
            </a:pPr>
            <a:endParaRPr lang="en-GB" sz="1400">
              <a:solidFill>
                <a:schemeClr val="accent1"/>
              </a:solidFill>
            </a:endParaRPr>
          </a:p>
          <a:p>
            <a:pPr marL="285750" indent="-285750" algn="l">
              <a:buFont typeface="Arial" panose="020B0604020202020204" pitchFamily="34" charset="0"/>
              <a:buChar char="•"/>
            </a:pPr>
            <a:endParaRPr lang="en-GB" sz="1400">
              <a:solidFill>
                <a:schemeClr val="accent1"/>
              </a:solidFill>
            </a:endParaRPr>
          </a:p>
        </p:txBody>
      </p:sp>
      <p:sp>
        <p:nvSpPr>
          <p:cNvPr id="7" name="TextBox 6">
            <a:extLst>
              <a:ext uri="{FF2B5EF4-FFF2-40B4-BE49-F238E27FC236}">
                <a16:creationId xmlns:a16="http://schemas.microsoft.com/office/drawing/2014/main" id="{EB26C6FF-8BBA-59AD-98EE-6029595BBF27}"/>
              </a:ext>
            </a:extLst>
          </p:cNvPr>
          <p:cNvSpPr txBox="1"/>
          <p:nvPr/>
        </p:nvSpPr>
        <p:spPr>
          <a:xfrm>
            <a:off x="604837" y="2539013"/>
            <a:ext cx="2484591" cy="284085"/>
          </a:xfrm>
          <a:prstGeom prst="rect">
            <a:avLst/>
          </a:prstGeom>
          <a:solidFill>
            <a:schemeClr val="accent3"/>
          </a:solidFill>
        </p:spPr>
        <p:txBody>
          <a:bodyPr wrap="square" lIns="0" tIns="0" rIns="0" bIns="0" rtlCol="0" anchor="ctr">
            <a:noAutofit/>
          </a:bodyPr>
          <a:lstStyle/>
          <a:p>
            <a:pPr marL="360000" algn="l"/>
            <a:r>
              <a:rPr lang="en-GB" sz="1400" b="1">
                <a:solidFill>
                  <a:schemeClr val="accent1"/>
                </a:solidFill>
              </a:rPr>
              <a:t>FIVE ELECTIVE</a:t>
            </a:r>
          </a:p>
        </p:txBody>
      </p:sp>
    </p:spTree>
    <p:extLst>
      <p:ext uri="{BB962C8B-B14F-4D97-AF65-F5344CB8AC3E}">
        <p14:creationId xmlns:p14="http://schemas.microsoft.com/office/powerpoint/2010/main" val="2845296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98142-3FD3-E579-1419-AEE497DDF9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07BD42-89EF-5C6E-BC42-5FDF41218E6E}"/>
              </a:ext>
            </a:extLst>
          </p:cNvPr>
          <p:cNvSpPr>
            <a:spLocks noGrp="1"/>
          </p:cNvSpPr>
          <p:nvPr>
            <p:ph type="title"/>
          </p:nvPr>
        </p:nvSpPr>
        <p:spPr/>
        <p:txBody>
          <a:bodyPr/>
          <a:lstStyle/>
          <a:p>
            <a:r>
              <a:rPr lang="en-GB"/>
              <a:t>Instructions for presentation</a:t>
            </a:r>
            <a:br>
              <a:rPr lang="en-GB"/>
            </a:br>
            <a:endParaRPr lang="en-GB"/>
          </a:p>
        </p:txBody>
      </p:sp>
      <p:sp>
        <p:nvSpPr>
          <p:cNvPr id="6" name="Text Placeholder 5">
            <a:extLst>
              <a:ext uri="{FF2B5EF4-FFF2-40B4-BE49-F238E27FC236}">
                <a16:creationId xmlns:a16="http://schemas.microsoft.com/office/drawing/2014/main" id="{6755BC67-0679-9D6A-D4D2-034AA71ABE12}"/>
              </a:ext>
            </a:extLst>
          </p:cNvPr>
          <p:cNvSpPr>
            <a:spLocks noGrp="1"/>
          </p:cNvSpPr>
          <p:nvPr>
            <p:ph type="body" sz="quarter" idx="13"/>
          </p:nvPr>
        </p:nvSpPr>
        <p:spPr>
          <a:xfrm>
            <a:off x="604838" y="1405668"/>
            <a:ext cx="3100387" cy="4556354"/>
          </a:xfrm>
        </p:spPr>
        <p:txBody>
          <a:bodyPr anchor="b"/>
          <a:lstStyle/>
          <a:p>
            <a:r>
              <a:rPr lang="en-GB"/>
              <a:t>Creating your slides</a:t>
            </a:r>
          </a:p>
          <a:p>
            <a:pPr marL="285750" indent="-285750">
              <a:buFont typeface="Arial" panose="020B0604020202020204" pitchFamily="34" charset="0"/>
              <a:buChar char="•"/>
            </a:pPr>
            <a:r>
              <a:rPr lang="en-GB" b="0"/>
              <a:t>One slide per competence – Arial font, minimum 14. You should state which four assessment criteria you are covering.</a:t>
            </a:r>
          </a:p>
          <a:p>
            <a:pPr marL="285750" indent="-285750">
              <a:buFont typeface="Arial" panose="020B0604020202020204" pitchFamily="34" charset="0"/>
              <a:buChar char="•"/>
            </a:pPr>
            <a:r>
              <a:rPr lang="en-GB" b="0"/>
              <a:t>The slides have been created as a template for you. Additional slides should not be added, however you can change the layout to suit your evidence. </a:t>
            </a:r>
          </a:p>
          <a:p>
            <a:pPr marL="285750" indent="-285750">
              <a:buFont typeface="Arial" panose="020B0604020202020204" pitchFamily="34" charset="0"/>
              <a:buChar char="•"/>
            </a:pPr>
            <a:r>
              <a:rPr lang="en-GB" b="0"/>
              <a:t>Delete any competency that you don’t require, use the checklist to ensure you have full coverage as per the assessment requirements.</a:t>
            </a:r>
          </a:p>
          <a:p>
            <a:pPr marL="285750" indent="-285750">
              <a:buFont typeface="Arial" panose="020B0604020202020204" pitchFamily="34" charset="0"/>
              <a:buChar char="•"/>
            </a:pPr>
            <a:r>
              <a:rPr lang="en-GB" b="0"/>
              <a:t>Illustrations and diagrams can be used to support your evidence, but they are not required. </a:t>
            </a:r>
          </a:p>
        </p:txBody>
      </p:sp>
      <p:sp>
        <p:nvSpPr>
          <p:cNvPr id="7" name="Text Placeholder 6">
            <a:extLst>
              <a:ext uri="{FF2B5EF4-FFF2-40B4-BE49-F238E27FC236}">
                <a16:creationId xmlns:a16="http://schemas.microsoft.com/office/drawing/2014/main" id="{B068989A-D3AC-9933-3D83-12BE5BB0B095}"/>
              </a:ext>
            </a:extLst>
          </p:cNvPr>
          <p:cNvSpPr>
            <a:spLocks noGrp="1"/>
          </p:cNvSpPr>
          <p:nvPr>
            <p:ph type="body" sz="quarter" idx="14"/>
          </p:nvPr>
        </p:nvSpPr>
        <p:spPr>
          <a:xfrm>
            <a:off x="4326312" y="1405668"/>
            <a:ext cx="3100387" cy="4556354"/>
          </a:xfrm>
        </p:spPr>
        <p:txBody>
          <a:bodyPr anchor="b"/>
          <a:lstStyle/>
          <a:p>
            <a:r>
              <a:rPr lang="en-GB"/>
              <a:t>Presenting your slides</a:t>
            </a:r>
          </a:p>
          <a:p>
            <a:pPr marL="285750" indent="-285750">
              <a:buFont typeface="Arial" panose="020B0604020202020204" pitchFamily="34" charset="0"/>
              <a:buChar char="•"/>
            </a:pPr>
            <a:r>
              <a:rPr lang="en-GB" b="0"/>
              <a:t>Do not use transitions and movable graphics, focus on the content you need to present.</a:t>
            </a:r>
          </a:p>
          <a:p>
            <a:pPr marL="285750" indent="-285750">
              <a:buFont typeface="Arial" panose="020B0604020202020204" pitchFamily="34" charset="0"/>
              <a:buChar char="•"/>
            </a:pPr>
            <a:r>
              <a:rPr lang="en-GB" b="0"/>
              <a:t>Do not use embedded videos or external links.</a:t>
            </a:r>
          </a:p>
          <a:p>
            <a:pPr marL="285750" indent="-285750">
              <a:buFont typeface="Arial" panose="020B0604020202020204" pitchFamily="34" charset="0"/>
              <a:buChar char="•"/>
            </a:pPr>
            <a:r>
              <a:rPr lang="en-GB" b="0"/>
              <a:t>You will present your selected competences and then have five minutes to present your projects before the Accountabilty and Complexiity Assessment.</a:t>
            </a:r>
            <a:endParaRPr lang="en-GB"/>
          </a:p>
          <a:p>
            <a:pPr marL="285750" indent="-285750">
              <a:buFont typeface="Arial" panose="020B0604020202020204" pitchFamily="34" charset="0"/>
              <a:buChar char="•"/>
            </a:pPr>
            <a:r>
              <a:rPr lang="en-GB" b="0"/>
              <a:t>Each competence should take approximately 7 minutes for you to present.</a:t>
            </a:r>
          </a:p>
          <a:p>
            <a:pPr marL="285750" indent="-285750">
              <a:buFont typeface="Arial" panose="020B0604020202020204" pitchFamily="34" charset="0"/>
              <a:buChar char="•"/>
            </a:pPr>
            <a:r>
              <a:rPr lang="en-GB" b="0"/>
              <a:t>You will need to reference in your presentation all elements of how you have demonstrated the competence, you must not rely on the information being included in your slides.</a:t>
            </a:r>
            <a:endParaRPr lang="en-GB"/>
          </a:p>
        </p:txBody>
      </p:sp>
      <p:sp>
        <p:nvSpPr>
          <p:cNvPr id="8" name="Text Placeholder 7">
            <a:extLst>
              <a:ext uri="{FF2B5EF4-FFF2-40B4-BE49-F238E27FC236}">
                <a16:creationId xmlns:a16="http://schemas.microsoft.com/office/drawing/2014/main" id="{B0C6B043-1AFF-830A-D5DB-EAD89C31A308}"/>
              </a:ext>
            </a:extLst>
          </p:cNvPr>
          <p:cNvSpPr>
            <a:spLocks noGrp="1"/>
          </p:cNvSpPr>
          <p:nvPr>
            <p:ph type="body" sz="quarter" idx="15"/>
          </p:nvPr>
        </p:nvSpPr>
        <p:spPr>
          <a:xfrm>
            <a:off x="8047786" y="1405668"/>
            <a:ext cx="3100387" cy="4556354"/>
          </a:xfrm>
        </p:spPr>
        <p:txBody>
          <a:bodyPr anchor="b"/>
          <a:lstStyle/>
          <a:p>
            <a:r>
              <a:rPr lang="en-GB"/>
              <a:t>Assessment requirement</a:t>
            </a:r>
          </a:p>
          <a:p>
            <a:pPr marL="285750" indent="-285750">
              <a:buFont typeface="Arial" panose="020B0604020202020204" pitchFamily="34" charset="0"/>
              <a:buChar char="•"/>
            </a:pPr>
            <a:r>
              <a:rPr lang="en-GB" b="0"/>
              <a:t>You can only submit evidence for four assessment criteria per competence. If you submit additional evidence for a competence, the marker will only credit the first four. </a:t>
            </a:r>
          </a:p>
          <a:p>
            <a:pPr marL="285750" indent="-285750">
              <a:buFont typeface="Arial" panose="020B0604020202020204" pitchFamily="34" charset="0"/>
              <a:buChar char="•"/>
            </a:pPr>
            <a:r>
              <a:rPr lang="en-GB" b="0"/>
              <a:t>The marker can only give credit for evidence explicitly demonstrated under each assessment criteria – they will not infer or extrapolate.</a:t>
            </a:r>
          </a:p>
          <a:p>
            <a:pPr marL="285750" indent="-285750">
              <a:buFont typeface="Arial" panose="020B0604020202020204" pitchFamily="34" charset="0"/>
              <a:buChar char="•"/>
            </a:pPr>
            <a:r>
              <a:rPr lang="en-GB" b="0"/>
              <a:t>The term ‘project’ is used to mean project, programme, portfolio or a key control function. </a:t>
            </a:r>
          </a:p>
          <a:p>
            <a:pPr marL="285750" indent="-285750">
              <a:buFont typeface="Arial" panose="020B0604020202020204" pitchFamily="34" charset="0"/>
              <a:buChar char="•"/>
            </a:pPr>
            <a:r>
              <a:rPr lang="en-GB" b="0"/>
              <a:t>Where </a:t>
            </a:r>
            <a:r>
              <a:rPr lang="en-GB" u="sng"/>
              <a:t>and </a:t>
            </a:r>
            <a:r>
              <a:rPr lang="en-GB" b="0"/>
              <a:t>is underlined, you must provide evidence for all aspects of the assessment criteria.</a:t>
            </a:r>
          </a:p>
          <a:p>
            <a:pPr marL="285750" indent="-285750">
              <a:buFont typeface="Arial" panose="020B0604020202020204" pitchFamily="34" charset="0"/>
              <a:buChar char="•"/>
            </a:pPr>
            <a:r>
              <a:rPr lang="en-GB" b="0"/>
              <a:t>Each assessment criteria will be marked “Achieved” or “Not Achieved.”</a:t>
            </a:r>
            <a:endParaRPr lang="en-GB"/>
          </a:p>
        </p:txBody>
      </p:sp>
    </p:spTree>
    <p:extLst>
      <p:ext uri="{BB962C8B-B14F-4D97-AF65-F5344CB8AC3E}">
        <p14:creationId xmlns:p14="http://schemas.microsoft.com/office/powerpoint/2010/main" val="3051374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FC461-6338-D881-7376-0C73AC6D3DD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F4B926E-E761-667E-89E0-1762F290794A}"/>
              </a:ext>
            </a:extLst>
          </p:cNvPr>
          <p:cNvSpPr>
            <a:spLocks noGrp="1"/>
          </p:cNvSpPr>
          <p:nvPr>
            <p:ph type="title"/>
          </p:nvPr>
        </p:nvSpPr>
        <p:spPr>
          <a:xfrm>
            <a:off x="468000" y="468000"/>
            <a:ext cx="11257200" cy="360000"/>
          </a:xfrm>
        </p:spPr>
        <p:txBody>
          <a:bodyPr/>
          <a:lstStyle/>
          <a:p>
            <a:r>
              <a:rPr lang="en-GB"/>
              <a:t>Hints and tips</a:t>
            </a:r>
            <a:br>
              <a:rPr lang="en-GB"/>
            </a:br>
            <a:endParaRPr lang="en-GB"/>
          </a:p>
        </p:txBody>
      </p:sp>
      <p:sp>
        <p:nvSpPr>
          <p:cNvPr id="8" name="Content Placeholder 2">
            <a:extLst>
              <a:ext uri="{FF2B5EF4-FFF2-40B4-BE49-F238E27FC236}">
                <a16:creationId xmlns:a16="http://schemas.microsoft.com/office/drawing/2014/main" id="{9C3A09E2-4934-C446-C73A-AE577ECD4414}"/>
              </a:ext>
            </a:extLst>
          </p:cNvPr>
          <p:cNvSpPr>
            <a:spLocks noGrp="1"/>
          </p:cNvSpPr>
          <p:nvPr>
            <p:ph idx="1"/>
          </p:nvPr>
        </p:nvSpPr>
        <p:spPr>
          <a:xfrm>
            <a:off x="467999" y="1859986"/>
            <a:ext cx="2454309" cy="4560648"/>
          </a:xfrm>
        </p:spPr>
        <p:txBody>
          <a:bodyPr/>
          <a:lstStyle/>
          <a:p>
            <a:pPr>
              <a:lnSpc>
                <a:spcPct val="120000"/>
              </a:lnSpc>
              <a:spcAft>
                <a:spcPts val="1000"/>
              </a:spcAft>
            </a:pPr>
            <a:r>
              <a:rPr lang="en-GB" b="0"/>
              <a:t>Consider the best way to demonstrate your evidence. A picture may look nice, but doesn’t demonstrate your competence of a criteria.</a:t>
            </a:r>
          </a:p>
          <a:p>
            <a:pPr>
              <a:lnSpc>
                <a:spcPct val="120000"/>
              </a:lnSpc>
              <a:spcAft>
                <a:spcPts val="1000"/>
              </a:spcAft>
            </a:pPr>
            <a:r>
              <a:rPr lang="en-GB" b="0"/>
              <a:t>The marker will not be assessing how your presentation looks, they will be focused on the content that you deliver. </a:t>
            </a:r>
          </a:p>
          <a:p>
            <a:pPr>
              <a:lnSpc>
                <a:spcPct val="120000"/>
              </a:lnSpc>
              <a:spcAft>
                <a:spcPts val="1000"/>
              </a:spcAft>
            </a:pPr>
            <a:endParaRPr lang="en-GB" b="0"/>
          </a:p>
        </p:txBody>
      </p:sp>
      <p:sp>
        <p:nvSpPr>
          <p:cNvPr id="9" name="Text Placeholder 5">
            <a:extLst>
              <a:ext uri="{FF2B5EF4-FFF2-40B4-BE49-F238E27FC236}">
                <a16:creationId xmlns:a16="http://schemas.microsoft.com/office/drawing/2014/main" id="{9B1AA932-AF25-88E7-470F-EAD162E1AB1A}"/>
              </a:ext>
            </a:extLst>
          </p:cNvPr>
          <p:cNvSpPr txBox="1">
            <a:spLocks/>
          </p:cNvSpPr>
          <p:nvPr/>
        </p:nvSpPr>
        <p:spPr>
          <a:xfrm>
            <a:off x="468000" y="1211135"/>
            <a:ext cx="2370138" cy="504000"/>
          </a:xfrm>
          <a:prstGeom prst="rect">
            <a:avLst/>
          </a:prstGeom>
          <a:solidFill>
            <a:schemeClr val="accent1"/>
          </a:solidFill>
        </p:spPr>
        <p:txBody>
          <a:bodyPr anchor="ctr"/>
          <a:lstStyle>
            <a:lvl1pPr marL="0" indent="0" algn="l" defTabSz="914400" rtl="0" eaLnBrk="1" latinLnBrk="0" hangingPunct="1">
              <a:lnSpc>
                <a:spcPct val="100000"/>
              </a:lnSpc>
              <a:spcBef>
                <a:spcPts val="0"/>
              </a:spcBef>
              <a:spcAft>
                <a:spcPts val="500"/>
              </a:spcAft>
              <a:buFont typeface="Arial" panose="020B0604020202020204" pitchFamily="34" charset="0"/>
              <a:buNone/>
              <a:defRPr sz="1400" b="1" kern="1200" spc="-20" baseline="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1600"/>
              </a:spcAft>
              <a:buFont typeface="Arial" panose="020B0604020202020204" pitchFamily="34" charset="0"/>
              <a:buNone/>
              <a:defRPr sz="1400" kern="1200" spc="-20" baseline="0">
                <a:solidFill>
                  <a:schemeClr val="accent1"/>
                </a:solidFill>
                <a:latin typeface="+mn-lt"/>
                <a:ea typeface="+mn-ea"/>
                <a:cs typeface="+mn-cs"/>
              </a:defRPr>
            </a:lvl2pPr>
            <a:lvl3pPr marL="234000" indent="-234000" algn="l" defTabSz="914400" rtl="0" eaLnBrk="1" latinLnBrk="0" hangingPunct="1">
              <a:lnSpc>
                <a:spcPct val="105000"/>
              </a:lnSpc>
              <a:spcBef>
                <a:spcPts val="0"/>
              </a:spcBef>
              <a:spcAft>
                <a:spcPts val="2000"/>
              </a:spcAft>
              <a:buFont typeface="Arial" panose="020B0604020202020204" pitchFamily="34" charset="0"/>
              <a:buChar char="•"/>
              <a:defRPr sz="1600" kern="1200" spc="-20" baseline="0">
                <a:solidFill>
                  <a:schemeClr val="accent1"/>
                </a:solidFill>
                <a:latin typeface="+mn-lt"/>
                <a:ea typeface="+mn-ea"/>
                <a:cs typeface="+mn-cs"/>
              </a:defRPr>
            </a:lvl3pPr>
            <a:lvl4pPr marL="468000" indent="-234000" algn="l" defTabSz="914400" rtl="0" eaLnBrk="1" latinLnBrk="0" hangingPunct="1">
              <a:lnSpc>
                <a:spcPct val="113000"/>
              </a:lnSpc>
              <a:spcBef>
                <a:spcPts val="0"/>
              </a:spcBef>
              <a:spcAft>
                <a:spcPts val="1600"/>
              </a:spcAft>
              <a:buFont typeface="Arial" panose="020B0604020202020204" pitchFamily="34" charset="0"/>
              <a:buChar char="•"/>
              <a:defRPr sz="1400" kern="1200" spc="-20" baseline="0">
                <a:solidFill>
                  <a:schemeClr val="accent1"/>
                </a:solidFill>
                <a:latin typeface="+mn-lt"/>
                <a:ea typeface="+mn-ea"/>
                <a:cs typeface="+mn-cs"/>
              </a:defRPr>
            </a:lvl4pPr>
            <a:lvl5pPr marL="702000" indent="-234000" algn="l" defTabSz="914400" rtl="0" eaLnBrk="1" latinLnBrk="0" hangingPunct="1">
              <a:lnSpc>
                <a:spcPct val="113000"/>
              </a:lnSpc>
              <a:spcBef>
                <a:spcPts val="0"/>
              </a:spcBef>
              <a:spcAft>
                <a:spcPts val="1600"/>
              </a:spcAft>
              <a:buFont typeface="Arial" panose="020B0604020202020204" pitchFamily="34" charset="0"/>
              <a:buChar char="•"/>
              <a:defRPr sz="1200" kern="1200" spc="-2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accent3"/>
                </a:solidFill>
              </a:rPr>
              <a:t>Evidence</a:t>
            </a:r>
          </a:p>
        </p:txBody>
      </p:sp>
      <p:sp>
        <p:nvSpPr>
          <p:cNvPr id="10" name="Content Placeholder 6">
            <a:extLst>
              <a:ext uri="{FF2B5EF4-FFF2-40B4-BE49-F238E27FC236}">
                <a16:creationId xmlns:a16="http://schemas.microsoft.com/office/drawing/2014/main" id="{1E5B7114-AC01-8CE5-9951-40AF56F8A265}"/>
              </a:ext>
            </a:extLst>
          </p:cNvPr>
          <p:cNvSpPr txBox="1">
            <a:spLocks/>
          </p:cNvSpPr>
          <p:nvPr/>
        </p:nvSpPr>
        <p:spPr>
          <a:xfrm>
            <a:off x="3319182" y="1859986"/>
            <a:ext cx="2454309" cy="3404885"/>
          </a:xfrm>
          <a:prstGeom prst="rect">
            <a:avLst/>
          </a:prstGeom>
        </p:spPr>
        <p:txBody>
          <a:bodyPr/>
          <a:lstStyle>
            <a:lvl1pPr marL="0" indent="0" algn="l" defTabSz="914400" rtl="0" eaLnBrk="1" latinLnBrk="0" hangingPunct="1">
              <a:lnSpc>
                <a:spcPct val="100000"/>
              </a:lnSpc>
              <a:spcBef>
                <a:spcPts val="0"/>
              </a:spcBef>
              <a:spcAft>
                <a:spcPts val="500"/>
              </a:spcAft>
              <a:buFont typeface="Arial" panose="020B0604020202020204" pitchFamily="34" charset="0"/>
              <a:buNone/>
              <a:defRPr sz="1400" b="1" kern="1200" spc="-20" baseline="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1600"/>
              </a:spcAft>
              <a:buFont typeface="Arial" panose="020B0604020202020204" pitchFamily="34" charset="0"/>
              <a:buNone/>
              <a:defRPr sz="1400" kern="1200" spc="-20" baseline="0">
                <a:solidFill>
                  <a:schemeClr val="accent1"/>
                </a:solidFill>
                <a:latin typeface="+mn-lt"/>
                <a:ea typeface="+mn-ea"/>
                <a:cs typeface="+mn-cs"/>
              </a:defRPr>
            </a:lvl2pPr>
            <a:lvl3pPr marL="234000" indent="-234000" algn="l" defTabSz="914400" rtl="0" eaLnBrk="1" latinLnBrk="0" hangingPunct="1">
              <a:lnSpc>
                <a:spcPct val="105000"/>
              </a:lnSpc>
              <a:spcBef>
                <a:spcPts val="0"/>
              </a:spcBef>
              <a:spcAft>
                <a:spcPts val="2000"/>
              </a:spcAft>
              <a:buFont typeface="Arial" panose="020B0604020202020204" pitchFamily="34" charset="0"/>
              <a:buChar char="•"/>
              <a:defRPr sz="1600" kern="1200" spc="-20" baseline="0">
                <a:solidFill>
                  <a:schemeClr val="accent1"/>
                </a:solidFill>
                <a:latin typeface="+mn-lt"/>
                <a:ea typeface="+mn-ea"/>
                <a:cs typeface="+mn-cs"/>
              </a:defRPr>
            </a:lvl3pPr>
            <a:lvl4pPr marL="468000" indent="-234000" algn="l" defTabSz="914400" rtl="0" eaLnBrk="1" latinLnBrk="0" hangingPunct="1">
              <a:lnSpc>
                <a:spcPct val="113000"/>
              </a:lnSpc>
              <a:spcBef>
                <a:spcPts val="0"/>
              </a:spcBef>
              <a:spcAft>
                <a:spcPts val="1600"/>
              </a:spcAft>
              <a:buFont typeface="Arial" panose="020B0604020202020204" pitchFamily="34" charset="0"/>
              <a:buChar char="•"/>
              <a:defRPr sz="1400" kern="1200" spc="-20" baseline="0">
                <a:solidFill>
                  <a:schemeClr val="accent1"/>
                </a:solidFill>
                <a:latin typeface="+mn-lt"/>
                <a:ea typeface="+mn-ea"/>
                <a:cs typeface="+mn-cs"/>
              </a:defRPr>
            </a:lvl4pPr>
            <a:lvl5pPr marL="702000" indent="-234000" algn="l" defTabSz="914400" rtl="0" eaLnBrk="1" latinLnBrk="0" hangingPunct="1">
              <a:lnSpc>
                <a:spcPct val="113000"/>
              </a:lnSpc>
              <a:spcBef>
                <a:spcPts val="0"/>
              </a:spcBef>
              <a:spcAft>
                <a:spcPts val="1600"/>
              </a:spcAft>
              <a:buFont typeface="Arial" panose="020B0604020202020204" pitchFamily="34" charset="0"/>
              <a:buChar char="•"/>
              <a:defRPr sz="1200" kern="1200" spc="-2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Aft>
                <a:spcPts val="1000"/>
              </a:spcAft>
            </a:pPr>
            <a:r>
              <a:rPr lang="en-GB" b="0"/>
              <a:t>You can use evidence from up to three projects, ensuring they meet the requirements of accountability and complexity in the ChPP Evaluation Standards. You will only have five minutes in total to introduce your projects.</a:t>
            </a:r>
          </a:p>
          <a:p>
            <a:pPr>
              <a:lnSpc>
                <a:spcPct val="120000"/>
              </a:lnSpc>
              <a:spcAft>
                <a:spcPts val="1000"/>
              </a:spcAft>
            </a:pPr>
            <a:r>
              <a:rPr lang="en-GB" b="0"/>
              <a:t>Each competence should only be from one project. </a:t>
            </a:r>
          </a:p>
          <a:p>
            <a:pPr>
              <a:lnSpc>
                <a:spcPct val="120000"/>
              </a:lnSpc>
              <a:spcAft>
                <a:spcPts val="1000"/>
              </a:spcAft>
            </a:pPr>
            <a:endParaRPr lang="en-GB" b="0"/>
          </a:p>
        </p:txBody>
      </p:sp>
      <p:sp>
        <p:nvSpPr>
          <p:cNvPr id="11" name="Text Placeholder 7">
            <a:extLst>
              <a:ext uri="{FF2B5EF4-FFF2-40B4-BE49-F238E27FC236}">
                <a16:creationId xmlns:a16="http://schemas.microsoft.com/office/drawing/2014/main" id="{B3587B2F-6BA8-553B-08E3-2089A9AECED5}"/>
              </a:ext>
            </a:extLst>
          </p:cNvPr>
          <p:cNvSpPr txBox="1">
            <a:spLocks/>
          </p:cNvSpPr>
          <p:nvPr/>
        </p:nvSpPr>
        <p:spPr>
          <a:xfrm>
            <a:off x="3325532" y="1211135"/>
            <a:ext cx="2370138" cy="504000"/>
          </a:xfrm>
          <a:prstGeom prst="rect">
            <a:avLst/>
          </a:prstGeom>
          <a:solidFill>
            <a:schemeClr val="accent1"/>
          </a:solidFill>
        </p:spPr>
        <p:txBody>
          <a:bodyPr anchor="ctr"/>
          <a:lstStyle>
            <a:lvl1pPr marL="0" indent="0" algn="l" defTabSz="914400" rtl="0" eaLnBrk="1" latinLnBrk="0" hangingPunct="1">
              <a:lnSpc>
                <a:spcPct val="100000"/>
              </a:lnSpc>
              <a:spcBef>
                <a:spcPts val="0"/>
              </a:spcBef>
              <a:spcAft>
                <a:spcPts val="500"/>
              </a:spcAft>
              <a:buFont typeface="Arial" panose="020B0604020202020204" pitchFamily="34" charset="0"/>
              <a:buNone/>
              <a:defRPr sz="1400" b="1" kern="1200" spc="-20" baseline="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1600"/>
              </a:spcAft>
              <a:buFont typeface="Arial" panose="020B0604020202020204" pitchFamily="34" charset="0"/>
              <a:buNone/>
              <a:defRPr sz="1400" kern="1200" spc="-20" baseline="0">
                <a:solidFill>
                  <a:schemeClr val="accent1"/>
                </a:solidFill>
                <a:latin typeface="+mn-lt"/>
                <a:ea typeface="+mn-ea"/>
                <a:cs typeface="+mn-cs"/>
              </a:defRPr>
            </a:lvl2pPr>
            <a:lvl3pPr marL="234000" indent="-234000" algn="l" defTabSz="914400" rtl="0" eaLnBrk="1" latinLnBrk="0" hangingPunct="1">
              <a:lnSpc>
                <a:spcPct val="105000"/>
              </a:lnSpc>
              <a:spcBef>
                <a:spcPts val="0"/>
              </a:spcBef>
              <a:spcAft>
                <a:spcPts val="2000"/>
              </a:spcAft>
              <a:buFont typeface="Arial" panose="020B0604020202020204" pitchFamily="34" charset="0"/>
              <a:buChar char="•"/>
              <a:defRPr sz="1600" kern="1200" spc="-20" baseline="0">
                <a:solidFill>
                  <a:schemeClr val="accent1"/>
                </a:solidFill>
                <a:latin typeface="+mn-lt"/>
                <a:ea typeface="+mn-ea"/>
                <a:cs typeface="+mn-cs"/>
              </a:defRPr>
            </a:lvl3pPr>
            <a:lvl4pPr marL="468000" indent="-234000" algn="l" defTabSz="914400" rtl="0" eaLnBrk="1" latinLnBrk="0" hangingPunct="1">
              <a:lnSpc>
                <a:spcPct val="113000"/>
              </a:lnSpc>
              <a:spcBef>
                <a:spcPts val="0"/>
              </a:spcBef>
              <a:spcAft>
                <a:spcPts val="1600"/>
              </a:spcAft>
              <a:buFont typeface="Arial" panose="020B0604020202020204" pitchFamily="34" charset="0"/>
              <a:buChar char="•"/>
              <a:defRPr sz="1400" kern="1200" spc="-20" baseline="0">
                <a:solidFill>
                  <a:schemeClr val="accent1"/>
                </a:solidFill>
                <a:latin typeface="+mn-lt"/>
                <a:ea typeface="+mn-ea"/>
                <a:cs typeface="+mn-cs"/>
              </a:defRPr>
            </a:lvl4pPr>
            <a:lvl5pPr marL="702000" indent="-234000" algn="l" defTabSz="914400" rtl="0" eaLnBrk="1" latinLnBrk="0" hangingPunct="1">
              <a:lnSpc>
                <a:spcPct val="113000"/>
              </a:lnSpc>
              <a:spcBef>
                <a:spcPts val="0"/>
              </a:spcBef>
              <a:spcAft>
                <a:spcPts val="1600"/>
              </a:spcAft>
              <a:buFont typeface="Arial" panose="020B0604020202020204" pitchFamily="34" charset="0"/>
              <a:buChar char="•"/>
              <a:defRPr sz="1200" kern="1200" spc="-2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accent3"/>
                </a:solidFill>
              </a:rPr>
              <a:t>Project accountability and complexity</a:t>
            </a:r>
          </a:p>
        </p:txBody>
      </p:sp>
      <p:sp>
        <p:nvSpPr>
          <p:cNvPr id="12" name="Content Placeholder 8">
            <a:extLst>
              <a:ext uri="{FF2B5EF4-FFF2-40B4-BE49-F238E27FC236}">
                <a16:creationId xmlns:a16="http://schemas.microsoft.com/office/drawing/2014/main" id="{A2D21F9C-4B15-9E99-A8CB-80276A275C87}"/>
              </a:ext>
            </a:extLst>
          </p:cNvPr>
          <p:cNvSpPr txBox="1">
            <a:spLocks/>
          </p:cNvSpPr>
          <p:nvPr/>
        </p:nvSpPr>
        <p:spPr>
          <a:xfrm>
            <a:off x="6181164" y="1859986"/>
            <a:ext cx="2454309" cy="3404885"/>
          </a:xfrm>
          <a:prstGeom prst="rect">
            <a:avLst/>
          </a:prstGeom>
        </p:spPr>
        <p:txBody>
          <a:bodyPr/>
          <a:lstStyle>
            <a:lvl1pPr marL="0" indent="0" algn="l" defTabSz="914400" rtl="0" eaLnBrk="1" latinLnBrk="0" hangingPunct="1">
              <a:lnSpc>
                <a:spcPct val="100000"/>
              </a:lnSpc>
              <a:spcBef>
                <a:spcPts val="0"/>
              </a:spcBef>
              <a:spcAft>
                <a:spcPts val="500"/>
              </a:spcAft>
              <a:buFont typeface="Arial" panose="020B0604020202020204" pitchFamily="34" charset="0"/>
              <a:buNone/>
              <a:defRPr sz="1400" b="1" kern="1200" spc="-20" baseline="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1600"/>
              </a:spcAft>
              <a:buFont typeface="Arial" panose="020B0604020202020204" pitchFamily="34" charset="0"/>
              <a:buNone/>
              <a:defRPr sz="1400" kern="1200" spc="-20" baseline="0">
                <a:solidFill>
                  <a:schemeClr val="accent1"/>
                </a:solidFill>
                <a:latin typeface="+mn-lt"/>
                <a:ea typeface="+mn-ea"/>
                <a:cs typeface="+mn-cs"/>
              </a:defRPr>
            </a:lvl2pPr>
            <a:lvl3pPr marL="234000" indent="-234000" algn="l" defTabSz="914400" rtl="0" eaLnBrk="1" latinLnBrk="0" hangingPunct="1">
              <a:lnSpc>
                <a:spcPct val="105000"/>
              </a:lnSpc>
              <a:spcBef>
                <a:spcPts val="0"/>
              </a:spcBef>
              <a:spcAft>
                <a:spcPts val="2000"/>
              </a:spcAft>
              <a:buFont typeface="Arial" panose="020B0604020202020204" pitchFamily="34" charset="0"/>
              <a:buChar char="•"/>
              <a:defRPr sz="1600" kern="1200" spc="-20" baseline="0">
                <a:solidFill>
                  <a:schemeClr val="accent1"/>
                </a:solidFill>
                <a:latin typeface="+mn-lt"/>
                <a:ea typeface="+mn-ea"/>
                <a:cs typeface="+mn-cs"/>
              </a:defRPr>
            </a:lvl3pPr>
            <a:lvl4pPr marL="468000" indent="-234000" algn="l" defTabSz="914400" rtl="0" eaLnBrk="1" latinLnBrk="0" hangingPunct="1">
              <a:lnSpc>
                <a:spcPct val="113000"/>
              </a:lnSpc>
              <a:spcBef>
                <a:spcPts val="0"/>
              </a:spcBef>
              <a:spcAft>
                <a:spcPts val="1600"/>
              </a:spcAft>
              <a:buFont typeface="Arial" panose="020B0604020202020204" pitchFamily="34" charset="0"/>
              <a:buChar char="•"/>
              <a:defRPr sz="1400" kern="1200" spc="-20" baseline="0">
                <a:solidFill>
                  <a:schemeClr val="accent1"/>
                </a:solidFill>
                <a:latin typeface="+mn-lt"/>
                <a:ea typeface="+mn-ea"/>
                <a:cs typeface="+mn-cs"/>
              </a:defRPr>
            </a:lvl4pPr>
            <a:lvl5pPr marL="702000" indent="-234000" algn="l" defTabSz="914400" rtl="0" eaLnBrk="1" latinLnBrk="0" hangingPunct="1">
              <a:lnSpc>
                <a:spcPct val="113000"/>
              </a:lnSpc>
              <a:spcBef>
                <a:spcPts val="0"/>
              </a:spcBef>
              <a:spcAft>
                <a:spcPts val="1600"/>
              </a:spcAft>
              <a:buFont typeface="Arial" panose="020B0604020202020204" pitchFamily="34" charset="0"/>
              <a:buChar char="•"/>
              <a:defRPr sz="1200" kern="1200" spc="-2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Aft>
                <a:spcPts val="1000"/>
              </a:spcAft>
            </a:pPr>
            <a:r>
              <a:rPr lang="en-GB" b="0"/>
              <a:t>It is your responsibility to ensure your presentation has full coverage of the required competences and assessment criteria. </a:t>
            </a:r>
          </a:p>
          <a:p>
            <a:pPr>
              <a:lnSpc>
                <a:spcPct val="120000"/>
              </a:lnSpc>
              <a:spcAft>
                <a:spcPts val="1000"/>
              </a:spcAft>
            </a:pPr>
            <a:r>
              <a:rPr lang="en-GB" b="0"/>
              <a:t>You can use AI to help you refine and clarify your evidence, and check your spelling and grammar.</a:t>
            </a:r>
          </a:p>
          <a:p>
            <a:pPr>
              <a:lnSpc>
                <a:spcPct val="120000"/>
              </a:lnSpc>
              <a:spcAft>
                <a:spcPts val="1000"/>
              </a:spcAft>
            </a:pPr>
            <a:r>
              <a:rPr lang="en-GB" b="0"/>
              <a:t>You should not use AI to invent or exaggerate your evidence or create generic text that you simply copy into your presentation.</a:t>
            </a:r>
          </a:p>
          <a:p>
            <a:pPr>
              <a:lnSpc>
                <a:spcPct val="120000"/>
              </a:lnSpc>
              <a:spcAft>
                <a:spcPts val="1000"/>
              </a:spcAft>
            </a:pPr>
            <a:r>
              <a:rPr lang="en-GB" b="0"/>
              <a:t>For more guidance on the use of AI, please see the ChPP Candidate Handbook. </a:t>
            </a:r>
          </a:p>
          <a:p>
            <a:pPr>
              <a:lnSpc>
                <a:spcPct val="120000"/>
              </a:lnSpc>
              <a:spcAft>
                <a:spcPts val="1000"/>
              </a:spcAft>
            </a:pPr>
            <a:endParaRPr lang="en-GB" b="0"/>
          </a:p>
          <a:p>
            <a:pPr>
              <a:lnSpc>
                <a:spcPct val="120000"/>
              </a:lnSpc>
              <a:spcAft>
                <a:spcPts val="1000"/>
              </a:spcAft>
            </a:pPr>
            <a:endParaRPr lang="en-GB" b="0"/>
          </a:p>
          <a:p>
            <a:pPr>
              <a:lnSpc>
                <a:spcPct val="120000"/>
              </a:lnSpc>
              <a:spcAft>
                <a:spcPts val="1000"/>
              </a:spcAft>
            </a:pPr>
            <a:endParaRPr lang="en-GB" b="0"/>
          </a:p>
          <a:p>
            <a:pPr>
              <a:lnSpc>
                <a:spcPct val="120000"/>
              </a:lnSpc>
              <a:spcAft>
                <a:spcPts val="1000"/>
              </a:spcAft>
            </a:pPr>
            <a:endParaRPr lang="en-GB" b="0"/>
          </a:p>
        </p:txBody>
      </p:sp>
      <p:sp>
        <p:nvSpPr>
          <p:cNvPr id="13" name="Text Placeholder 9">
            <a:extLst>
              <a:ext uri="{FF2B5EF4-FFF2-40B4-BE49-F238E27FC236}">
                <a16:creationId xmlns:a16="http://schemas.microsoft.com/office/drawing/2014/main" id="{06DAD9D4-A28B-2761-EA7E-192E9670AC46}"/>
              </a:ext>
            </a:extLst>
          </p:cNvPr>
          <p:cNvSpPr txBox="1">
            <a:spLocks/>
          </p:cNvSpPr>
          <p:nvPr/>
        </p:nvSpPr>
        <p:spPr>
          <a:xfrm>
            <a:off x="6187514" y="1211135"/>
            <a:ext cx="2370138" cy="504000"/>
          </a:xfrm>
          <a:prstGeom prst="rect">
            <a:avLst/>
          </a:prstGeom>
          <a:solidFill>
            <a:schemeClr val="accent1"/>
          </a:solidFill>
        </p:spPr>
        <p:txBody>
          <a:bodyPr anchor="ctr"/>
          <a:lstStyle>
            <a:lvl1pPr marL="0" indent="0" algn="l" defTabSz="914400" rtl="0" eaLnBrk="1" latinLnBrk="0" hangingPunct="1">
              <a:lnSpc>
                <a:spcPct val="100000"/>
              </a:lnSpc>
              <a:spcBef>
                <a:spcPts val="0"/>
              </a:spcBef>
              <a:spcAft>
                <a:spcPts val="500"/>
              </a:spcAft>
              <a:buFont typeface="Arial" panose="020B0604020202020204" pitchFamily="34" charset="0"/>
              <a:buNone/>
              <a:defRPr sz="1400" b="1" kern="1200" spc="-20" baseline="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1600"/>
              </a:spcAft>
              <a:buFont typeface="Arial" panose="020B0604020202020204" pitchFamily="34" charset="0"/>
              <a:buNone/>
              <a:defRPr sz="1400" kern="1200" spc="-20" baseline="0">
                <a:solidFill>
                  <a:schemeClr val="accent1"/>
                </a:solidFill>
                <a:latin typeface="+mn-lt"/>
                <a:ea typeface="+mn-ea"/>
                <a:cs typeface="+mn-cs"/>
              </a:defRPr>
            </a:lvl2pPr>
            <a:lvl3pPr marL="234000" indent="-234000" algn="l" defTabSz="914400" rtl="0" eaLnBrk="1" latinLnBrk="0" hangingPunct="1">
              <a:lnSpc>
                <a:spcPct val="105000"/>
              </a:lnSpc>
              <a:spcBef>
                <a:spcPts val="0"/>
              </a:spcBef>
              <a:spcAft>
                <a:spcPts val="2000"/>
              </a:spcAft>
              <a:buFont typeface="Arial" panose="020B0604020202020204" pitchFamily="34" charset="0"/>
              <a:buChar char="•"/>
              <a:defRPr sz="1600" kern="1200" spc="-20" baseline="0">
                <a:solidFill>
                  <a:schemeClr val="accent1"/>
                </a:solidFill>
                <a:latin typeface="+mn-lt"/>
                <a:ea typeface="+mn-ea"/>
                <a:cs typeface="+mn-cs"/>
              </a:defRPr>
            </a:lvl3pPr>
            <a:lvl4pPr marL="468000" indent="-234000" algn="l" defTabSz="914400" rtl="0" eaLnBrk="1" latinLnBrk="0" hangingPunct="1">
              <a:lnSpc>
                <a:spcPct val="113000"/>
              </a:lnSpc>
              <a:spcBef>
                <a:spcPts val="0"/>
              </a:spcBef>
              <a:spcAft>
                <a:spcPts val="1600"/>
              </a:spcAft>
              <a:buFont typeface="Arial" panose="020B0604020202020204" pitchFamily="34" charset="0"/>
              <a:buChar char="•"/>
              <a:defRPr sz="1400" kern="1200" spc="-20" baseline="0">
                <a:solidFill>
                  <a:schemeClr val="accent1"/>
                </a:solidFill>
                <a:latin typeface="+mn-lt"/>
                <a:ea typeface="+mn-ea"/>
                <a:cs typeface="+mn-cs"/>
              </a:defRPr>
            </a:lvl4pPr>
            <a:lvl5pPr marL="702000" indent="-234000" algn="l" defTabSz="914400" rtl="0" eaLnBrk="1" latinLnBrk="0" hangingPunct="1">
              <a:lnSpc>
                <a:spcPct val="113000"/>
              </a:lnSpc>
              <a:spcBef>
                <a:spcPts val="0"/>
              </a:spcBef>
              <a:spcAft>
                <a:spcPts val="1600"/>
              </a:spcAft>
              <a:buFont typeface="Arial" panose="020B0604020202020204" pitchFamily="34" charset="0"/>
              <a:buChar char="•"/>
              <a:defRPr sz="1200" kern="1200" spc="-2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accent3"/>
                </a:solidFill>
              </a:rPr>
              <a:t>Coverage and authenticity</a:t>
            </a:r>
          </a:p>
        </p:txBody>
      </p:sp>
      <p:sp>
        <p:nvSpPr>
          <p:cNvPr id="14" name="Content Placeholder 10">
            <a:extLst>
              <a:ext uri="{FF2B5EF4-FFF2-40B4-BE49-F238E27FC236}">
                <a16:creationId xmlns:a16="http://schemas.microsoft.com/office/drawing/2014/main" id="{E0571962-48A3-0F75-69A3-DC676DCE83F4}"/>
              </a:ext>
            </a:extLst>
          </p:cNvPr>
          <p:cNvSpPr txBox="1">
            <a:spLocks/>
          </p:cNvSpPr>
          <p:nvPr/>
        </p:nvSpPr>
        <p:spPr>
          <a:xfrm>
            <a:off x="9043146" y="1859986"/>
            <a:ext cx="2454309" cy="3404885"/>
          </a:xfrm>
          <a:prstGeom prst="rect">
            <a:avLst/>
          </a:prstGeom>
        </p:spPr>
        <p:txBody>
          <a:bodyPr/>
          <a:lstStyle>
            <a:lvl1pPr marL="0" indent="0" algn="l" defTabSz="914400" rtl="0" eaLnBrk="1" latinLnBrk="0" hangingPunct="1">
              <a:lnSpc>
                <a:spcPct val="100000"/>
              </a:lnSpc>
              <a:spcBef>
                <a:spcPts val="0"/>
              </a:spcBef>
              <a:spcAft>
                <a:spcPts val="500"/>
              </a:spcAft>
              <a:buFont typeface="Arial" panose="020B0604020202020204" pitchFamily="34" charset="0"/>
              <a:buNone/>
              <a:defRPr sz="1400" b="1" kern="1200" spc="-20" baseline="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1600"/>
              </a:spcAft>
              <a:buFont typeface="Arial" panose="020B0604020202020204" pitchFamily="34" charset="0"/>
              <a:buNone/>
              <a:defRPr sz="1400" kern="1200" spc="-20" baseline="0">
                <a:solidFill>
                  <a:schemeClr val="accent1"/>
                </a:solidFill>
                <a:latin typeface="+mn-lt"/>
                <a:ea typeface="+mn-ea"/>
                <a:cs typeface="+mn-cs"/>
              </a:defRPr>
            </a:lvl2pPr>
            <a:lvl3pPr marL="234000" indent="-234000" algn="l" defTabSz="914400" rtl="0" eaLnBrk="1" latinLnBrk="0" hangingPunct="1">
              <a:lnSpc>
                <a:spcPct val="105000"/>
              </a:lnSpc>
              <a:spcBef>
                <a:spcPts val="0"/>
              </a:spcBef>
              <a:spcAft>
                <a:spcPts val="2000"/>
              </a:spcAft>
              <a:buFont typeface="Arial" panose="020B0604020202020204" pitchFamily="34" charset="0"/>
              <a:buChar char="•"/>
              <a:defRPr sz="1600" kern="1200" spc="-20" baseline="0">
                <a:solidFill>
                  <a:schemeClr val="accent1"/>
                </a:solidFill>
                <a:latin typeface="+mn-lt"/>
                <a:ea typeface="+mn-ea"/>
                <a:cs typeface="+mn-cs"/>
              </a:defRPr>
            </a:lvl3pPr>
            <a:lvl4pPr marL="468000" indent="-234000" algn="l" defTabSz="914400" rtl="0" eaLnBrk="1" latinLnBrk="0" hangingPunct="1">
              <a:lnSpc>
                <a:spcPct val="113000"/>
              </a:lnSpc>
              <a:spcBef>
                <a:spcPts val="0"/>
              </a:spcBef>
              <a:spcAft>
                <a:spcPts val="1600"/>
              </a:spcAft>
              <a:buFont typeface="Arial" panose="020B0604020202020204" pitchFamily="34" charset="0"/>
              <a:buChar char="•"/>
              <a:defRPr sz="1400" kern="1200" spc="-20" baseline="0">
                <a:solidFill>
                  <a:schemeClr val="accent1"/>
                </a:solidFill>
                <a:latin typeface="+mn-lt"/>
                <a:ea typeface="+mn-ea"/>
                <a:cs typeface="+mn-cs"/>
              </a:defRPr>
            </a:lvl4pPr>
            <a:lvl5pPr marL="702000" indent="-234000" algn="l" defTabSz="914400" rtl="0" eaLnBrk="1" latinLnBrk="0" hangingPunct="1">
              <a:lnSpc>
                <a:spcPct val="113000"/>
              </a:lnSpc>
              <a:spcBef>
                <a:spcPts val="0"/>
              </a:spcBef>
              <a:spcAft>
                <a:spcPts val="1600"/>
              </a:spcAft>
              <a:buFont typeface="Arial" panose="020B0604020202020204" pitchFamily="34" charset="0"/>
              <a:buChar char="•"/>
              <a:defRPr sz="1200" kern="1200" spc="-2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Aft>
                <a:spcPts val="1000"/>
              </a:spcAft>
            </a:pPr>
            <a:endParaRPr lang="en-GB" b="0"/>
          </a:p>
        </p:txBody>
      </p:sp>
      <p:sp>
        <p:nvSpPr>
          <p:cNvPr id="15" name="Text Placeholder 11">
            <a:extLst>
              <a:ext uri="{FF2B5EF4-FFF2-40B4-BE49-F238E27FC236}">
                <a16:creationId xmlns:a16="http://schemas.microsoft.com/office/drawing/2014/main" id="{B6AB4B2A-624B-F10F-F0A5-9235C1C0A6F4}"/>
              </a:ext>
            </a:extLst>
          </p:cNvPr>
          <p:cNvSpPr txBox="1">
            <a:spLocks/>
          </p:cNvSpPr>
          <p:nvPr/>
        </p:nvSpPr>
        <p:spPr>
          <a:xfrm>
            <a:off x="9049496" y="1211135"/>
            <a:ext cx="2370138" cy="504000"/>
          </a:xfrm>
          <a:prstGeom prst="rect">
            <a:avLst/>
          </a:prstGeom>
          <a:solidFill>
            <a:schemeClr val="accent1"/>
          </a:solidFill>
        </p:spPr>
        <p:txBody>
          <a:bodyPr anchor="ctr"/>
          <a:lstStyle>
            <a:lvl1pPr marL="0" indent="0" algn="l" defTabSz="914400" rtl="0" eaLnBrk="1" latinLnBrk="0" hangingPunct="1">
              <a:lnSpc>
                <a:spcPct val="100000"/>
              </a:lnSpc>
              <a:spcBef>
                <a:spcPts val="0"/>
              </a:spcBef>
              <a:spcAft>
                <a:spcPts val="500"/>
              </a:spcAft>
              <a:buFont typeface="Arial" panose="020B0604020202020204" pitchFamily="34" charset="0"/>
              <a:buNone/>
              <a:defRPr sz="1400" b="1" kern="1200" spc="-20" baseline="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1600"/>
              </a:spcAft>
              <a:buFont typeface="Arial" panose="020B0604020202020204" pitchFamily="34" charset="0"/>
              <a:buNone/>
              <a:defRPr sz="1400" kern="1200" spc="-20" baseline="0">
                <a:solidFill>
                  <a:schemeClr val="accent1"/>
                </a:solidFill>
                <a:latin typeface="+mn-lt"/>
                <a:ea typeface="+mn-ea"/>
                <a:cs typeface="+mn-cs"/>
              </a:defRPr>
            </a:lvl2pPr>
            <a:lvl3pPr marL="234000" indent="-234000" algn="l" defTabSz="914400" rtl="0" eaLnBrk="1" latinLnBrk="0" hangingPunct="1">
              <a:lnSpc>
                <a:spcPct val="105000"/>
              </a:lnSpc>
              <a:spcBef>
                <a:spcPts val="0"/>
              </a:spcBef>
              <a:spcAft>
                <a:spcPts val="2000"/>
              </a:spcAft>
              <a:buFont typeface="Arial" panose="020B0604020202020204" pitchFamily="34" charset="0"/>
              <a:buChar char="•"/>
              <a:defRPr sz="1600" kern="1200" spc="-20" baseline="0">
                <a:solidFill>
                  <a:schemeClr val="accent1"/>
                </a:solidFill>
                <a:latin typeface="+mn-lt"/>
                <a:ea typeface="+mn-ea"/>
                <a:cs typeface="+mn-cs"/>
              </a:defRPr>
            </a:lvl3pPr>
            <a:lvl4pPr marL="468000" indent="-234000" algn="l" defTabSz="914400" rtl="0" eaLnBrk="1" latinLnBrk="0" hangingPunct="1">
              <a:lnSpc>
                <a:spcPct val="113000"/>
              </a:lnSpc>
              <a:spcBef>
                <a:spcPts val="0"/>
              </a:spcBef>
              <a:spcAft>
                <a:spcPts val="1600"/>
              </a:spcAft>
              <a:buFont typeface="Arial" panose="020B0604020202020204" pitchFamily="34" charset="0"/>
              <a:buChar char="•"/>
              <a:defRPr sz="1400" kern="1200" spc="-20" baseline="0">
                <a:solidFill>
                  <a:schemeClr val="accent1"/>
                </a:solidFill>
                <a:latin typeface="+mn-lt"/>
                <a:ea typeface="+mn-ea"/>
                <a:cs typeface="+mn-cs"/>
              </a:defRPr>
            </a:lvl4pPr>
            <a:lvl5pPr marL="702000" indent="-234000" algn="l" defTabSz="914400" rtl="0" eaLnBrk="1" latinLnBrk="0" hangingPunct="1">
              <a:lnSpc>
                <a:spcPct val="113000"/>
              </a:lnSpc>
              <a:spcBef>
                <a:spcPts val="0"/>
              </a:spcBef>
              <a:spcAft>
                <a:spcPts val="1600"/>
              </a:spcAft>
              <a:buFont typeface="Arial" panose="020B0604020202020204" pitchFamily="34" charset="0"/>
              <a:buChar char="•"/>
              <a:defRPr sz="1200" kern="1200" spc="-2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accent3"/>
                </a:solidFill>
              </a:rPr>
              <a:t>Practice</a:t>
            </a:r>
          </a:p>
        </p:txBody>
      </p:sp>
      <p:sp>
        <p:nvSpPr>
          <p:cNvPr id="16" name="Right Triangle 15">
            <a:extLst>
              <a:ext uri="{FF2B5EF4-FFF2-40B4-BE49-F238E27FC236}">
                <a16:creationId xmlns:a16="http://schemas.microsoft.com/office/drawing/2014/main" id="{E06C9F76-A995-B400-9BF3-DFE110463CAD}"/>
              </a:ext>
            </a:extLst>
          </p:cNvPr>
          <p:cNvSpPr/>
          <p:nvPr/>
        </p:nvSpPr>
        <p:spPr>
          <a:xfrm rot="13497296">
            <a:off x="2799872" y="1289205"/>
            <a:ext cx="364919" cy="34786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Triangle 16">
            <a:extLst>
              <a:ext uri="{FF2B5EF4-FFF2-40B4-BE49-F238E27FC236}">
                <a16:creationId xmlns:a16="http://schemas.microsoft.com/office/drawing/2014/main" id="{50323B09-AC44-87AC-6083-561003D9DEF3}"/>
              </a:ext>
            </a:extLst>
          </p:cNvPr>
          <p:cNvSpPr/>
          <p:nvPr/>
        </p:nvSpPr>
        <p:spPr>
          <a:xfrm rot="13497296">
            <a:off x="5655263" y="1289205"/>
            <a:ext cx="364919" cy="34786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ight Triangle 17">
            <a:extLst>
              <a:ext uri="{FF2B5EF4-FFF2-40B4-BE49-F238E27FC236}">
                <a16:creationId xmlns:a16="http://schemas.microsoft.com/office/drawing/2014/main" id="{2FD3A90A-CC27-6301-F30B-290390E57DBD}"/>
              </a:ext>
            </a:extLst>
          </p:cNvPr>
          <p:cNvSpPr/>
          <p:nvPr/>
        </p:nvSpPr>
        <p:spPr>
          <a:xfrm rot="13497296">
            <a:off x="8529945" y="1289205"/>
            <a:ext cx="364919" cy="34786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ight Triangle 18">
            <a:extLst>
              <a:ext uri="{FF2B5EF4-FFF2-40B4-BE49-F238E27FC236}">
                <a16:creationId xmlns:a16="http://schemas.microsoft.com/office/drawing/2014/main" id="{1C516C39-8E53-673F-1D22-CA24448FEA9F}"/>
              </a:ext>
            </a:extLst>
          </p:cNvPr>
          <p:cNvSpPr/>
          <p:nvPr/>
        </p:nvSpPr>
        <p:spPr>
          <a:xfrm rot="13497296">
            <a:off x="11404627" y="1289205"/>
            <a:ext cx="364919" cy="34786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8">
            <a:extLst>
              <a:ext uri="{FF2B5EF4-FFF2-40B4-BE49-F238E27FC236}">
                <a16:creationId xmlns:a16="http://schemas.microsoft.com/office/drawing/2014/main" id="{A693FC11-2944-1D39-75E1-E10C6AF0A19D}"/>
              </a:ext>
            </a:extLst>
          </p:cNvPr>
          <p:cNvSpPr txBox="1">
            <a:spLocks/>
          </p:cNvSpPr>
          <p:nvPr/>
        </p:nvSpPr>
        <p:spPr>
          <a:xfrm>
            <a:off x="8965325" y="1859986"/>
            <a:ext cx="2454309" cy="3404885"/>
          </a:xfrm>
          <a:prstGeom prst="rect">
            <a:avLst/>
          </a:prstGeom>
        </p:spPr>
        <p:txBody>
          <a:bodyPr/>
          <a:lstStyle>
            <a:lvl1pPr marL="0" indent="0" algn="l" defTabSz="914400" rtl="0" eaLnBrk="1" latinLnBrk="0" hangingPunct="1">
              <a:lnSpc>
                <a:spcPct val="100000"/>
              </a:lnSpc>
              <a:spcBef>
                <a:spcPts val="0"/>
              </a:spcBef>
              <a:spcAft>
                <a:spcPts val="500"/>
              </a:spcAft>
              <a:buFont typeface="Arial" panose="020B0604020202020204" pitchFamily="34" charset="0"/>
              <a:buNone/>
              <a:defRPr sz="1400" b="1" kern="1200" spc="-20" baseline="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1600"/>
              </a:spcAft>
              <a:buFont typeface="Arial" panose="020B0604020202020204" pitchFamily="34" charset="0"/>
              <a:buNone/>
              <a:defRPr sz="1400" kern="1200" spc="-20" baseline="0">
                <a:solidFill>
                  <a:schemeClr val="accent1"/>
                </a:solidFill>
                <a:latin typeface="+mn-lt"/>
                <a:ea typeface="+mn-ea"/>
                <a:cs typeface="+mn-cs"/>
              </a:defRPr>
            </a:lvl2pPr>
            <a:lvl3pPr marL="234000" indent="-234000" algn="l" defTabSz="914400" rtl="0" eaLnBrk="1" latinLnBrk="0" hangingPunct="1">
              <a:lnSpc>
                <a:spcPct val="105000"/>
              </a:lnSpc>
              <a:spcBef>
                <a:spcPts val="0"/>
              </a:spcBef>
              <a:spcAft>
                <a:spcPts val="2000"/>
              </a:spcAft>
              <a:buFont typeface="Arial" panose="020B0604020202020204" pitchFamily="34" charset="0"/>
              <a:buChar char="•"/>
              <a:defRPr sz="1600" kern="1200" spc="-20" baseline="0">
                <a:solidFill>
                  <a:schemeClr val="accent1"/>
                </a:solidFill>
                <a:latin typeface="+mn-lt"/>
                <a:ea typeface="+mn-ea"/>
                <a:cs typeface="+mn-cs"/>
              </a:defRPr>
            </a:lvl3pPr>
            <a:lvl4pPr marL="468000" indent="-234000" algn="l" defTabSz="914400" rtl="0" eaLnBrk="1" latinLnBrk="0" hangingPunct="1">
              <a:lnSpc>
                <a:spcPct val="113000"/>
              </a:lnSpc>
              <a:spcBef>
                <a:spcPts val="0"/>
              </a:spcBef>
              <a:spcAft>
                <a:spcPts val="1600"/>
              </a:spcAft>
              <a:buFont typeface="Arial" panose="020B0604020202020204" pitchFamily="34" charset="0"/>
              <a:buChar char="•"/>
              <a:defRPr sz="1400" kern="1200" spc="-20" baseline="0">
                <a:solidFill>
                  <a:schemeClr val="accent1"/>
                </a:solidFill>
                <a:latin typeface="+mn-lt"/>
                <a:ea typeface="+mn-ea"/>
                <a:cs typeface="+mn-cs"/>
              </a:defRPr>
            </a:lvl4pPr>
            <a:lvl5pPr marL="702000" indent="-234000" algn="l" defTabSz="914400" rtl="0" eaLnBrk="1" latinLnBrk="0" hangingPunct="1">
              <a:lnSpc>
                <a:spcPct val="113000"/>
              </a:lnSpc>
              <a:spcBef>
                <a:spcPts val="0"/>
              </a:spcBef>
              <a:spcAft>
                <a:spcPts val="1600"/>
              </a:spcAft>
              <a:buFont typeface="Arial" panose="020B0604020202020204" pitchFamily="34" charset="0"/>
              <a:buChar char="•"/>
              <a:defRPr sz="1200" kern="1200" spc="-20" baseline="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Aft>
                <a:spcPts val="1000"/>
              </a:spcAft>
            </a:pPr>
            <a:r>
              <a:rPr lang="en-GB" b="0"/>
              <a:t>Practise you can deliver the introductions to your projects in more than 5 minutes and that you can deliver any combination of five competences in 35 minutes. </a:t>
            </a:r>
          </a:p>
          <a:p>
            <a:pPr>
              <a:lnSpc>
                <a:spcPct val="120000"/>
              </a:lnSpc>
              <a:spcAft>
                <a:spcPts val="1000"/>
              </a:spcAft>
            </a:pPr>
            <a:r>
              <a:rPr lang="en-GB" b="0"/>
              <a:t>You will not be able to go over time and will only be assessed on what you have delivered. </a:t>
            </a:r>
          </a:p>
        </p:txBody>
      </p:sp>
    </p:spTree>
    <p:extLst>
      <p:ext uri="{BB962C8B-B14F-4D97-AF65-F5344CB8AC3E}">
        <p14:creationId xmlns:p14="http://schemas.microsoft.com/office/powerpoint/2010/main" val="2077650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50AFD-F5AC-3A53-00E0-C171A64F4825}"/>
              </a:ext>
            </a:extLst>
          </p:cNvPr>
          <p:cNvSpPr>
            <a:spLocks noGrp="1"/>
          </p:cNvSpPr>
          <p:nvPr>
            <p:ph type="title"/>
          </p:nvPr>
        </p:nvSpPr>
        <p:spPr/>
        <p:txBody>
          <a:bodyPr/>
          <a:lstStyle/>
          <a:p>
            <a:r>
              <a:rPr lang="en-GB"/>
              <a:t>Authenticity statement</a:t>
            </a:r>
          </a:p>
        </p:txBody>
      </p:sp>
      <p:sp>
        <p:nvSpPr>
          <p:cNvPr id="3" name="Footer Placeholder 2">
            <a:extLst>
              <a:ext uri="{FF2B5EF4-FFF2-40B4-BE49-F238E27FC236}">
                <a16:creationId xmlns:a16="http://schemas.microsoft.com/office/drawing/2014/main" id="{50DAB972-773E-C426-3603-3E990CA19B5E}"/>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FAE97C30-F033-5093-F07D-8902E46F7829}"/>
              </a:ext>
            </a:extLst>
          </p:cNvPr>
          <p:cNvSpPr>
            <a:spLocks noGrp="1"/>
          </p:cNvSpPr>
          <p:nvPr>
            <p:ph type="sldNum" sz="quarter" idx="12"/>
          </p:nvPr>
        </p:nvSpPr>
        <p:spPr/>
        <p:txBody>
          <a:bodyPr/>
          <a:lstStyle/>
          <a:p>
            <a:fld id="{176DB428-E48B-433D-BBAF-AF8684C2FBFB}" type="slidenum">
              <a:rPr lang="en-GB" smtClean="0"/>
              <a:pPr/>
              <a:t>7</a:t>
            </a:fld>
            <a:endParaRPr lang="en-GB"/>
          </a:p>
        </p:txBody>
      </p:sp>
    </p:spTree>
    <p:extLst>
      <p:ext uri="{BB962C8B-B14F-4D97-AF65-F5344CB8AC3E}">
        <p14:creationId xmlns:p14="http://schemas.microsoft.com/office/powerpoint/2010/main" val="2602233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801A8-0812-FD85-8097-EE622419F016}"/>
              </a:ext>
            </a:extLst>
          </p:cNvPr>
          <p:cNvSpPr>
            <a:spLocks noGrp="1"/>
          </p:cNvSpPr>
          <p:nvPr>
            <p:ph type="title"/>
          </p:nvPr>
        </p:nvSpPr>
        <p:spPr/>
        <p:txBody>
          <a:bodyPr/>
          <a:lstStyle/>
          <a:p>
            <a:r>
              <a:rPr lang="en-GB"/>
              <a:t>Authenticity statement </a:t>
            </a:r>
          </a:p>
        </p:txBody>
      </p:sp>
      <p:sp>
        <p:nvSpPr>
          <p:cNvPr id="3" name="Content Placeholder 2">
            <a:extLst>
              <a:ext uri="{FF2B5EF4-FFF2-40B4-BE49-F238E27FC236}">
                <a16:creationId xmlns:a16="http://schemas.microsoft.com/office/drawing/2014/main" id="{C9F18CC2-53C9-A553-8AA8-94C54271A5A0}"/>
              </a:ext>
            </a:extLst>
          </p:cNvPr>
          <p:cNvSpPr>
            <a:spLocks noGrp="1"/>
          </p:cNvSpPr>
          <p:nvPr>
            <p:ph idx="1"/>
          </p:nvPr>
        </p:nvSpPr>
        <p:spPr/>
        <p:txBody>
          <a:bodyPr/>
          <a:lstStyle/>
          <a:p>
            <a:r>
              <a:rPr lang="en-GB"/>
              <a:t>This slide deck </a:t>
            </a:r>
            <a:r>
              <a:rPr lang="en-GB">
                <a:highlight>
                  <a:srgbClr val="FFFF00"/>
                </a:highlight>
              </a:rPr>
              <a:t>was / was not </a:t>
            </a:r>
            <a:r>
              <a:rPr lang="en-GB"/>
              <a:t>supported by the use of AI in the following ways. Please describe the tool used and the nature of its contribution to your work:</a:t>
            </a:r>
          </a:p>
          <a:p>
            <a:endParaRPr lang="en-GB"/>
          </a:p>
          <a:p>
            <a:pPr marL="285750" indent="-285750">
              <a:buFont typeface="Arial" panose="020B0604020202020204" pitchFamily="34" charset="0"/>
              <a:buChar char="•"/>
            </a:pPr>
            <a:r>
              <a:rPr lang="en-GB" b="0"/>
              <a:t>…</a:t>
            </a:r>
          </a:p>
          <a:p>
            <a:pPr marL="285750" indent="-285750">
              <a:buFont typeface="Arial" panose="020B0604020202020204" pitchFamily="34" charset="0"/>
              <a:buChar char="•"/>
            </a:pPr>
            <a:r>
              <a:rPr lang="en-GB" b="0"/>
              <a:t>…</a:t>
            </a:r>
          </a:p>
          <a:p>
            <a:pPr marL="285750" indent="-285750">
              <a:buFont typeface="Arial" panose="020B0604020202020204" pitchFamily="34" charset="0"/>
              <a:buChar char="•"/>
            </a:pPr>
            <a:r>
              <a:rPr lang="en-GB" b="0"/>
              <a:t>…</a:t>
            </a:r>
          </a:p>
          <a:p>
            <a:pPr marL="285750" indent="-285750">
              <a:buFont typeface="Arial" panose="020B0604020202020204" pitchFamily="34" charset="0"/>
              <a:buChar char="•"/>
            </a:pPr>
            <a:r>
              <a:rPr lang="en-GB" b="0"/>
              <a:t>…</a:t>
            </a:r>
          </a:p>
          <a:p>
            <a:pPr marL="285750" indent="-285750">
              <a:buFont typeface="Arial" panose="020B0604020202020204" pitchFamily="34" charset="0"/>
              <a:buChar char="•"/>
            </a:pPr>
            <a:endParaRPr lang="en-GB"/>
          </a:p>
        </p:txBody>
      </p:sp>
    </p:spTree>
    <p:extLst>
      <p:ext uri="{BB962C8B-B14F-4D97-AF65-F5344CB8AC3E}">
        <p14:creationId xmlns:p14="http://schemas.microsoft.com/office/powerpoint/2010/main" val="1956057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FB7A3-AE57-DA76-827B-EA7F643E1703}"/>
              </a:ext>
            </a:extLst>
          </p:cNvPr>
          <p:cNvSpPr>
            <a:spLocks noGrp="1"/>
          </p:cNvSpPr>
          <p:nvPr>
            <p:ph type="title"/>
          </p:nvPr>
        </p:nvSpPr>
        <p:spPr/>
        <p:txBody>
          <a:bodyPr/>
          <a:lstStyle/>
          <a:p>
            <a:r>
              <a:rPr lang="en-GB"/>
              <a:t>Competence selection</a:t>
            </a:r>
          </a:p>
        </p:txBody>
      </p:sp>
      <p:sp>
        <p:nvSpPr>
          <p:cNvPr id="3" name="Footer Placeholder 2">
            <a:extLst>
              <a:ext uri="{FF2B5EF4-FFF2-40B4-BE49-F238E27FC236}">
                <a16:creationId xmlns:a16="http://schemas.microsoft.com/office/drawing/2014/main" id="{F1C26436-D9FE-D311-F86E-348B65DDFAA0}"/>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B677E63B-9ADE-8792-911B-289E1C9D8EA1}"/>
              </a:ext>
            </a:extLst>
          </p:cNvPr>
          <p:cNvSpPr>
            <a:spLocks noGrp="1"/>
          </p:cNvSpPr>
          <p:nvPr>
            <p:ph type="sldNum" sz="quarter" idx="12"/>
          </p:nvPr>
        </p:nvSpPr>
        <p:spPr/>
        <p:txBody>
          <a:bodyPr/>
          <a:lstStyle/>
          <a:p>
            <a:fld id="{176DB428-E48B-433D-BBAF-AF8684C2FBFB}" type="slidenum">
              <a:rPr lang="en-GB" smtClean="0"/>
              <a:pPr/>
              <a:t>9</a:t>
            </a:fld>
            <a:endParaRPr lang="en-GB"/>
          </a:p>
        </p:txBody>
      </p:sp>
    </p:spTree>
    <p:extLst>
      <p:ext uri="{BB962C8B-B14F-4D97-AF65-F5344CB8AC3E}">
        <p14:creationId xmlns:p14="http://schemas.microsoft.com/office/powerpoint/2010/main" val="277543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1DA68-FA13-3E3B-B653-FA150F261D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EF9CAE-A4BC-8E4F-4DE1-AE3E171C90ED}"/>
              </a:ext>
            </a:extLst>
          </p:cNvPr>
          <p:cNvSpPr>
            <a:spLocks noGrp="1"/>
          </p:cNvSpPr>
          <p:nvPr>
            <p:ph type="title"/>
          </p:nvPr>
        </p:nvSpPr>
        <p:spPr/>
        <p:txBody>
          <a:bodyPr/>
          <a:lstStyle/>
          <a:p>
            <a:r>
              <a:rPr lang="en-GB"/>
              <a:t>Competence selection </a:t>
            </a:r>
          </a:p>
        </p:txBody>
      </p:sp>
      <p:graphicFrame>
        <p:nvGraphicFramePr>
          <p:cNvPr id="3" name="Content Placeholder 2">
            <a:extLst>
              <a:ext uri="{FF2B5EF4-FFF2-40B4-BE49-F238E27FC236}">
                <a16:creationId xmlns:a16="http://schemas.microsoft.com/office/drawing/2014/main" id="{D2693811-C69A-8E0B-C998-3C60BD3D1B1F}"/>
              </a:ext>
            </a:extLst>
          </p:cNvPr>
          <p:cNvGraphicFramePr>
            <a:graphicFrameLocks noGrp="1"/>
          </p:cNvGraphicFramePr>
          <p:nvPr>
            <p:ph idx="1"/>
            <p:extLst>
              <p:ext uri="{D42A27DB-BD31-4B8C-83A1-F6EECF244321}">
                <p14:modId xmlns:p14="http://schemas.microsoft.com/office/powerpoint/2010/main" val="324660054"/>
              </p:ext>
            </p:extLst>
          </p:nvPr>
        </p:nvGraphicFramePr>
        <p:xfrm>
          <a:off x="468313" y="1619250"/>
          <a:ext cx="11269037" cy="3606800"/>
        </p:xfrm>
        <a:graphic>
          <a:graphicData uri="http://schemas.openxmlformats.org/drawingml/2006/table">
            <a:tbl>
              <a:tblPr firstRow="1" bandRow="1">
                <a:tableStyleId>{5C22544A-7EE6-4342-B048-85BDC9FD1C3A}</a:tableStyleId>
              </a:tblPr>
              <a:tblGrid>
                <a:gridCol w="571817">
                  <a:extLst>
                    <a:ext uri="{9D8B030D-6E8A-4147-A177-3AD203B41FA5}">
                      <a16:colId xmlns:a16="http://schemas.microsoft.com/office/drawing/2014/main" val="777985788"/>
                    </a:ext>
                  </a:extLst>
                </a:gridCol>
                <a:gridCol w="5040000">
                  <a:extLst>
                    <a:ext uri="{9D8B030D-6E8A-4147-A177-3AD203B41FA5}">
                      <a16:colId xmlns:a16="http://schemas.microsoft.com/office/drawing/2014/main" val="363109792"/>
                    </a:ext>
                  </a:extLst>
                </a:gridCol>
                <a:gridCol w="617220">
                  <a:extLst>
                    <a:ext uri="{9D8B030D-6E8A-4147-A177-3AD203B41FA5}">
                      <a16:colId xmlns:a16="http://schemas.microsoft.com/office/drawing/2014/main" val="424230229"/>
                    </a:ext>
                  </a:extLst>
                </a:gridCol>
                <a:gridCol w="5040000">
                  <a:extLst>
                    <a:ext uri="{9D8B030D-6E8A-4147-A177-3AD203B41FA5}">
                      <a16:colId xmlns:a16="http://schemas.microsoft.com/office/drawing/2014/main" val="3035638071"/>
                    </a:ext>
                  </a:extLst>
                </a:gridCol>
              </a:tblGrid>
              <a:tr h="370840">
                <a:tc>
                  <a:txBody>
                    <a:bodyPr/>
                    <a:lstStyle/>
                    <a:p>
                      <a:r>
                        <a:rPr lang="en-GB"/>
                        <a:t>No.</a:t>
                      </a:r>
                    </a:p>
                  </a:txBody>
                  <a:tcPr anchor="ctr"/>
                </a:tc>
                <a:tc>
                  <a:txBody>
                    <a:bodyPr/>
                    <a:lstStyle/>
                    <a:p>
                      <a:r>
                        <a:rPr lang="en-GB"/>
                        <a:t>Mandatory</a:t>
                      </a:r>
                    </a:p>
                  </a:txBody>
                  <a:tcPr anchor="ctr"/>
                </a:tc>
                <a:tc>
                  <a:txBody>
                    <a:bodyPr/>
                    <a:lstStyle/>
                    <a:p>
                      <a:r>
                        <a:rPr lang="en-GB"/>
                        <a:t>No.</a:t>
                      </a:r>
                    </a:p>
                  </a:txBody>
                  <a:tcPr anchor="ctr"/>
                </a:tc>
                <a:tc>
                  <a:txBody>
                    <a:bodyPr/>
                    <a:lstStyle/>
                    <a:p>
                      <a:r>
                        <a:rPr lang="en-GB"/>
                        <a:t>Elective</a:t>
                      </a:r>
                    </a:p>
                  </a:txBody>
                  <a:tcPr anchor="ctr"/>
                </a:tc>
                <a:extLst>
                  <a:ext uri="{0D108BD9-81ED-4DB2-BD59-A6C34878D82A}">
                    <a16:rowId xmlns:a16="http://schemas.microsoft.com/office/drawing/2014/main" val="3537971990"/>
                  </a:ext>
                </a:extLst>
              </a:tr>
              <a:tr h="370840">
                <a:tc>
                  <a:txBody>
                    <a:bodyPr/>
                    <a:lstStyle/>
                    <a:p>
                      <a:pPr algn="r"/>
                      <a:r>
                        <a:rPr lang="en-GB" b="1">
                          <a:solidFill>
                            <a:schemeClr val="accent1"/>
                          </a:solidFill>
                        </a:rPr>
                        <a:t>1</a:t>
                      </a:r>
                    </a:p>
                  </a:txBody>
                  <a:tcPr anchor="ctr"/>
                </a:tc>
                <a:tc>
                  <a:txBody>
                    <a:bodyPr/>
                    <a:lstStyle/>
                    <a:p>
                      <a:endParaRPr lang="en-GB">
                        <a:solidFill>
                          <a:schemeClr val="accent1"/>
                        </a:solidFill>
                      </a:endParaRPr>
                    </a:p>
                  </a:txBody>
                  <a:tcPr anchor="ctr"/>
                </a:tc>
                <a:tc>
                  <a:txBody>
                    <a:bodyPr/>
                    <a:lstStyle/>
                    <a:p>
                      <a:pPr algn="r"/>
                      <a:r>
                        <a:rPr lang="en-GB" b="1">
                          <a:solidFill>
                            <a:schemeClr val="accent1"/>
                          </a:solidFill>
                        </a:rPr>
                        <a:t>9</a:t>
                      </a:r>
                    </a:p>
                  </a:txBody>
                  <a:tcPr anchor="ctr"/>
                </a:tc>
                <a:tc>
                  <a:txBody>
                    <a:bodyPr/>
                    <a:lstStyle/>
                    <a:p>
                      <a:endParaRPr lang="en-GB">
                        <a:solidFill>
                          <a:schemeClr val="accent1"/>
                        </a:solidFill>
                      </a:endParaRPr>
                    </a:p>
                  </a:txBody>
                  <a:tcPr anchor="ctr"/>
                </a:tc>
                <a:extLst>
                  <a:ext uri="{0D108BD9-81ED-4DB2-BD59-A6C34878D82A}">
                    <a16:rowId xmlns:a16="http://schemas.microsoft.com/office/drawing/2014/main" val="4217915319"/>
                  </a:ext>
                </a:extLst>
              </a:tr>
              <a:tr h="370840">
                <a:tc>
                  <a:txBody>
                    <a:bodyPr/>
                    <a:lstStyle/>
                    <a:p>
                      <a:pPr algn="r"/>
                      <a:r>
                        <a:rPr lang="en-GB" b="1">
                          <a:solidFill>
                            <a:schemeClr val="accent1"/>
                          </a:solidFill>
                        </a:rPr>
                        <a:t>2</a:t>
                      </a:r>
                    </a:p>
                  </a:txBody>
                  <a:tcPr anchor="ctr"/>
                </a:tc>
                <a:tc>
                  <a:txBody>
                    <a:bodyPr/>
                    <a:lstStyle/>
                    <a:p>
                      <a:endParaRPr lang="en-GB">
                        <a:solidFill>
                          <a:schemeClr val="accent1"/>
                        </a:solidFill>
                      </a:endParaRPr>
                    </a:p>
                  </a:txBody>
                  <a:tcPr anchor="ctr"/>
                </a:tc>
                <a:tc>
                  <a:txBody>
                    <a:bodyPr/>
                    <a:lstStyle/>
                    <a:p>
                      <a:pPr algn="r"/>
                      <a:r>
                        <a:rPr lang="en-GB" b="1">
                          <a:solidFill>
                            <a:schemeClr val="accent1"/>
                          </a:solidFill>
                        </a:rPr>
                        <a:t>10</a:t>
                      </a:r>
                    </a:p>
                  </a:txBody>
                  <a:tcPr anchor="ctr"/>
                </a:tc>
                <a:tc>
                  <a:txBody>
                    <a:bodyPr/>
                    <a:lstStyle/>
                    <a:p>
                      <a:endParaRPr lang="en-GB">
                        <a:solidFill>
                          <a:schemeClr val="accent1"/>
                        </a:solidFill>
                      </a:endParaRPr>
                    </a:p>
                  </a:txBody>
                  <a:tcPr anchor="ctr"/>
                </a:tc>
                <a:extLst>
                  <a:ext uri="{0D108BD9-81ED-4DB2-BD59-A6C34878D82A}">
                    <a16:rowId xmlns:a16="http://schemas.microsoft.com/office/drawing/2014/main" val="2477770136"/>
                  </a:ext>
                </a:extLst>
              </a:tr>
              <a:tr h="370840">
                <a:tc>
                  <a:txBody>
                    <a:bodyPr/>
                    <a:lstStyle/>
                    <a:p>
                      <a:pPr algn="r"/>
                      <a:r>
                        <a:rPr lang="en-GB" b="1">
                          <a:solidFill>
                            <a:schemeClr val="accent1"/>
                          </a:solidFill>
                        </a:rPr>
                        <a:t>3</a:t>
                      </a:r>
                    </a:p>
                  </a:txBody>
                  <a:tcPr anchor="ctr"/>
                </a:tc>
                <a:tc>
                  <a:txBody>
                    <a:bodyPr/>
                    <a:lstStyle/>
                    <a:p>
                      <a:endParaRPr lang="en-GB">
                        <a:solidFill>
                          <a:schemeClr val="accent1"/>
                        </a:solidFill>
                      </a:endParaRPr>
                    </a:p>
                  </a:txBody>
                  <a:tcPr anchor="ctr"/>
                </a:tc>
                <a:tc>
                  <a:txBody>
                    <a:bodyPr/>
                    <a:lstStyle/>
                    <a:p>
                      <a:pPr algn="r"/>
                      <a:r>
                        <a:rPr lang="en-GB" b="1">
                          <a:solidFill>
                            <a:schemeClr val="accent1"/>
                          </a:solidFill>
                        </a:rPr>
                        <a:t>11</a:t>
                      </a:r>
                    </a:p>
                  </a:txBody>
                  <a:tcPr anchor="ctr"/>
                </a:tc>
                <a:tc>
                  <a:txBody>
                    <a:bodyPr/>
                    <a:lstStyle/>
                    <a:p>
                      <a:endParaRPr lang="en-GB">
                        <a:solidFill>
                          <a:schemeClr val="accent1"/>
                        </a:solidFill>
                      </a:endParaRPr>
                    </a:p>
                  </a:txBody>
                  <a:tcPr anchor="ctr"/>
                </a:tc>
                <a:extLst>
                  <a:ext uri="{0D108BD9-81ED-4DB2-BD59-A6C34878D82A}">
                    <a16:rowId xmlns:a16="http://schemas.microsoft.com/office/drawing/2014/main" val="2612448959"/>
                  </a:ext>
                </a:extLst>
              </a:tr>
              <a:tr h="370840">
                <a:tc>
                  <a:txBody>
                    <a:bodyPr/>
                    <a:lstStyle/>
                    <a:p>
                      <a:pPr algn="r"/>
                      <a:r>
                        <a:rPr lang="en-GB" b="1">
                          <a:solidFill>
                            <a:schemeClr val="accent1"/>
                          </a:solidFill>
                        </a:rPr>
                        <a:t>4</a:t>
                      </a:r>
                    </a:p>
                  </a:txBody>
                  <a:tcPr anchor="ctr"/>
                </a:tc>
                <a:tc>
                  <a:txBody>
                    <a:bodyPr/>
                    <a:lstStyle/>
                    <a:p>
                      <a:endParaRPr lang="en-GB">
                        <a:solidFill>
                          <a:schemeClr val="accent1"/>
                        </a:solidFill>
                      </a:endParaRPr>
                    </a:p>
                  </a:txBody>
                  <a:tcPr anchor="ctr"/>
                </a:tc>
                <a:tc>
                  <a:txBody>
                    <a:bodyPr/>
                    <a:lstStyle/>
                    <a:p>
                      <a:pPr algn="r"/>
                      <a:r>
                        <a:rPr lang="en-GB" b="1">
                          <a:solidFill>
                            <a:schemeClr val="accent1"/>
                          </a:solidFill>
                        </a:rPr>
                        <a:t>12</a:t>
                      </a:r>
                    </a:p>
                  </a:txBody>
                  <a:tcPr anchor="ctr"/>
                </a:tc>
                <a:tc>
                  <a:txBody>
                    <a:bodyPr/>
                    <a:lstStyle/>
                    <a:p>
                      <a:endParaRPr lang="en-GB">
                        <a:solidFill>
                          <a:schemeClr val="accent1"/>
                        </a:solidFill>
                      </a:endParaRPr>
                    </a:p>
                  </a:txBody>
                  <a:tcPr anchor="ctr"/>
                </a:tc>
                <a:extLst>
                  <a:ext uri="{0D108BD9-81ED-4DB2-BD59-A6C34878D82A}">
                    <a16:rowId xmlns:a16="http://schemas.microsoft.com/office/drawing/2014/main" val="4270888260"/>
                  </a:ext>
                </a:extLst>
              </a:tr>
              <a:tr h="370840">
                <a:tc>
                  <a:txBody>
                    <a:bodyPr/>
                    <a:lstStyle/>
                    <a:p>
                      <a:pPr algn="r"/>
                      <a:r>
                        <a:rPr lang="en-GB" b="1">
                          <a:solidFill>
                            <a:schemeClr val="accent1"/>
                          </a:solidFill>
                        </a:rPr>
                        <a:t>5</a:t>
                      </a:r>
                    </a:p>
                  </a:txBody>
                  <a:tcPr anchor="ctr"/>
                </a:tc>
                <a:tc>
                  <a:txBody>
                    <a:bodyPr/>
                    <a:lstStyle/>
                    <a:p>
                      <a:endParaRPr lang="en-GB">
                        <a:solidFill>
                          <a:schemeClr val="accent1"/>
                        </a:solidFill>
                      </a:endParaRPr>
                    </a:p>
                  </a:txBody>
                  <a:tcPr anchor="ctr"/>
                </a:tc>
                <a:tc>
                  <a:txBody>
                    <a:bodyPr/>
                    <a:lstStyle/>
                    <a:p>
                      <a:pPr algn="r"/>
                      <a:r>
                        <a:rPr lang="en-GB" b="1">
                          <a:solidFill>
                            <a:schemeClr val="accent1"/>
                          </a:solidFill>
                        </a:rPr>
                        <a:t>13</a:t>
                      </a:r>
                    </a:p>
                  </a:txBody>
                  <a:tcPr anchor="ctr"/>
                </a:tc>
                <a:tc>
                  <a:txBody>
                    <a:bodyPr/>
                    <a:lstStyle/>
                    <a:p>
                      <a:endParaRPr lang="en-GB">
                        <a:solidFill>
                          <a:schemeClr val="accent1"/>
                        </a:solidFill>
                      </a:endParaRPr>
                    </a:p>
                  </a:txBody>
                  <a:tcPr anchor="ctr"/>
                </a:tc>
                <a:extLst>
                  <a:ext uri="{0D108BD9-81ED-4DB2-BD59-A6C34878D82A}">
                    <a16:rowId xmlns:a16="http://schemas.microsoft.com/office/drawing/2014/main" val="2450468669"/>
                  </a:ext>
                </a:extLst>
              </a:tr>
              <a:tr h="370840">
                <a:tc>
                  <a:txBody>
                    <a:bodyPr/>
                    <a:lstStyle/>
                    <a:p>
                      <a:pPr algn="r"/>
                      <a:r>
                        <a:rPr lang="en-GB" b="1">
                          <a:solidFill>
                            <a:schemeClr val="accent1"/>
                          </a:solidFill>
                        </a:rPr>
                        <a:t>6</a:t>
                      </a:r>
                    </a:p>
                  </a:txBody>
                  <a:tcPr anchor="ctr"/>
                </a:tc>
                <a:tc>
                  <a:txBody>
                    <a:bodyPr/>
                    <a:lstStyle/>
                    <a:p>
                      <a:r>
                        <a:rPr lang="en-GB">
                          <a:solidFill>
                            <a:schemeClr val="accent1"/>
                          </a:solidFill>
                        </a:rPr>
                        <a:t>Risk and issue management</a:t>
                      </a:r>
                    </a:p>
                  </a:txBody>
                  <a:tcPr anchor="ctr"/>
                </a:tc>
                <a:tc>
                  <a:txBody>
                    <a:bodyPr/>
                    <a:lstStyle/>
                    <a:p>
                      <a:pPr algn="r"/>
                      <a:endParaRPr lang="en-GB">
                        <a:solidFill>
                          <a:schemeClr val="accent1"/>
                        </a:solidFill>
                      </a:endParaRPr>
                    </a:p>
                  </a:txBody>
                  <a:tcPr anchor="ctr"/>
                </a:tc>
                <a:tc>
                  <a:txBody>
                    <a:bodyPr/>
                    <a:lstStyle/>
                    <a:p>
                      <a:endParaRPr lang="en-GB">
                        <a:solidFill>
                          <a:schemeClr val="accent1"/>
                        </a:solidFill>
                      </a:endParaRPr>
                    </a:p>
                  </a:txBody>
                  <a:tcPr anchor="ctr"/>
                </a:tc>
                <a:extLst>
                  <a:ext uri="{0D108BD9-81ED-4DB2-BD59-A6C34878D82A}">
                    <a16:rowId xmlns:a16="http://schemas.microsoft.com/office/drawing/2014/main" val="3310677800"/>
                  </a:ext>
                </a:extLst>
              </a:tr>
              <a:tr h="370840">
                <a:tc>
                  <a:txBody>
                    <a:bodyPr/>
                    <a:lstStyle/>
                    <a:p>
                      <a:pPr algn="r"/>
                      <a:r>
                        <a:rPr lang="en-GB" b="1">
                          <a:solidFill>
                            <a:schemeClr val="accent1"/>
                          </a:solidFill>
                        </a:rPr>
                        <a:t>7</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Stakeholder engagement and communication management</a:t>
                      </a:r>
                    </a:p>
                  </a:txBody>
                  <a:tcPr anchor="ctr"/>
                </a:tc>
                <a:tc>
                  <a:txBody>
                    <a:bodyPr/>
                    <a:lstStyle/>
                    <a:p>
                      <a:pPr algn="r"/>
                      <a:endParaRPr lang="en-GB">
                        <a:solidFill>
                          <a:schemeClr val="accent1"/>
                        </a:solidFill>
                      </a:endParaRPr>
                    </a:p>
                  </a:txBody>
                  <a:tcPr anchor="ctr"/>
                </a:tc>
                <a:tc>
                  <a:txBody>
                    <a:bodyPr/>
                    <a:lstStyle/>
                    <a:p>
                      <a:endParaRPr lang="en-GB">
                        <a:solidFill>
                          <a:schemeClr val="accent1"/>
                        </a:solidFill>
                      </a:endParaRPr>
                    </a:p>
                  </a:txBody>
                  <a:tcPr anchor="ctr"/>
                </a:tc>
                <a:extLst>
                  <a:ext uri="{0D108BD9-81ED-4DB2-BD59-A6C34878D82A}">
                    <a16:rowId xmlns:a16="http://schemas.microsoft.com/office/drawing/2014/main" val="1574217088"/>
                  </a:ext>
                </a:extLst>
              </a:tr>
              <a:tr h="370840">
                <a:tc>
                  <a:txBody>
                    <a:bodyPr/>
                    <a:lstStyle/>
                    <a:p>
                      <a:pPr algn="r"/>
                      <a:r>
                        <a:rPr lang="en-GB" b="1">
                          <a:solidFill>
                            <a:schemeClr val="accent1"/>
                          </a:solidFill>
                        </a:rPr>
                        <a:t>8</a:t>
                      </a:r>
                    </a:p>
                  </a:txBody>
                  <a:tcPr anchor="ctr"/>
                </a:tc>
                <a:tc>
                  <a:txBody>
                    <a:bodyPr/>
                    <a:lstStyle/>
                    <a:p>
                      <a:r>
                        <a:rPr lang="en-GB">
                          <a:solidFill>
                            <a:schemeClr val="accent1"/>
                          </a:solidFill>
                        </a:rPr>
                        <a:t>Ethics, compliance and professionalism</a:t>
                      </a:r>
                    </a:p>
                  </a:txBody>
                  <a:tcPr anchor="ctr"/>
                </a:tc>
                <a:tc>
                  <a:txBody>
                    <a:bodyPr/>
                    <a:lstStyle/>
                    <a:p>
                      <a:pPr algn="r"/>
                      <a:endParaRPr lang="en-GB">
                        <a:solidFill>
                          <a:schemeClr val="accent1"/>
                        </a:solidFill>
                      </a:endParaRPr>
                    </a:p>
                  </a:txBody>
                  <a:tcPr anchor="ctr"/>
                </a:tc>
                <a:tc>
                  <a:txBody>
                    <a:bodyPr/>
                    <a:lstStyle/>
                    <a:p>
                      <a:endParaRPr lang="en-GB">
                        <a:solidFill>
                          <a:schemeClr val="accent1"/>
                        </a:solidFill>
                      </a:endParaRPr>
                    </a:p>
                  </a:txBody>
                  <a:tcPr anchor="ctr"/>
                </a:tc>
                <a:extLst>
                  <a:ext uri="{0D108BD9-81ED-4DB2-BD59-A6C34878D82A}">
                    <a16:rowId xmlns:a16="http://schemas.microsoft.com/office/drawing/2014/main" val="1077202322"/>
                  </a:ext>
                </a:extLst>
              </a:tr>
            </a:tbl>
          </a:graphicData>
        </a:graphic>
      </p:graphicFrame>
      <p:sp>
        <p:nvSpPr>
          <p:cNvPr id="9" name="Text Placeholder 8">
            <a:extLst>
              <a:ext uri="{FF2B5EF4-FFF2-40B4-BE49-F238E27FC236}">
                <a16:creationId xmlns:a16="http://schemas.microsoft.com/office/drawing/2014/main" id="{CCD71682-67AE-009F-70D0-8B36B76EB9CF}"/>
              </a:ext>
            </a:extLst>
          </p:cNvPr>
          <p:cNvSpPr>
            <a:spLocks noGrp="1"/>
          </p:cNvSpPr>
          <p:nvPr>
            <p:ph type="body" sz="quarter" idx="13"/>
          </p:nvPr>
        </p:nvSpPr>
        <p:spPr/>
        <p:txBody>
          <a:bodyPr/>
          <a:lstStyle/>
          <a:p>
            <a:r>
              <a:rPr lang="en-GB"/>
              <a:t>List the 13 competences you have selected – see slides 3 and 4 for guidance. </a:t>
            </a:r>
          </a:p>
          <a:p>
            <a:r>
              <a:rPr lang="en-GB"/>
              <a:t>Your facilitator will then choose 5 of these for you to present in the second half of your assessment.</a:t>
            </a:r>
          </a:p>
        </p:txBody>
      </p:sp>
    </p:spTree>
    <p:extLst>
      <p:ext uri="{BB962C8B-B14F-4D97-AF65-F5344CB8AC3E}">
        <p14:creationId xmlns:p14="http://schemas.microsoft.com/office/powerpoint/2010/main" val="2567666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605AC-4A42-453F-4CAD-9BEF3927EB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2A260A-BD4A-7C0E-45A5-B383277AA146}"/>
              </a:ext>
            </a:extLst>
          </p:cNvPr>
          <p:cNvSpPr>
            <a:spLocks noGrp="1"/>
          </p:cNvSpPr>
          <p:nvPr>
            <p:ph type="title"/>
          </p:nvPr>
        </p:nvSpPr>
        <p:spPr/>
        <p:txBody>
          <a:bodyPr/>
          <a:lstStyle/>
          <a:p>
            <a:r>
              <a:rPr lang="en-GB"/>
              <a:t>Project introductions</a:t>
            </a:r>
          </a:p>
        </p:txBody>
      </p:sp>
      <p:sp>
        <p:nvSpPr>
          <p:cNvPr id="3" name="Footer Placeholder 2">
            <a:extLst>
              <a:ext uri="{FF2B5EF4-FFF2-40B4-BE49-F238E27FC236}">
                <a16:creationId xmlns:a16="http://schemas.microsoft.com/office/drawing/2014/main" id="{910D185B-86D8-B5B5-10E7-ABE49CCBF4D5}"/>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529D3B5B-2FB3-304D-2026-B77A06039FC4}"/>
              </a:ext>
            </a:extLst>
          </p:cNvPr>
          <p:cNvSpPr>
            <a:spLocks noGrp="1"/>
          </p:cNvSpPr>
          <p:nvPr>
            <p:ph type="sldNum" sz="quarter" idx="12"/>
          </p:nvPr>
        </p:nvSpPr>
        <p:spPr/>
        <p:txBody>
          <a:bodyPr/>
          <a:lstStyle/>
          <a:p>
            <a:fld id="{176DB428-E48B-433D-BBAF-AF8684C2FBFB}" type="slidenum">
              <a:rPr lang="en-GB" smtClean="0"/>
              <a:pPr/>
              <a:t>11</a:t>
            </a:fld>
            <a:endParaRPr lang="en-GB"/>
          </a:p>
        </p:txBody>
      </p:sp>
    </p:spTree>
    <p:extLst>
      <p:ext uri="{BB962C8B-B14F-4D97-AF65-F5344CB8AC3E}">
        <p14:creationId xmlns:p14="http://schemas.microsoft.com/office/powerpoint/2010/main" val="2001890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0905-DA82-3364-A33D-18651F6831F2}"/>
              </a:ext>
            </a:extLst>
          </p:cNvPr>
          <p:cNvSpPr>
            <a:spLocks noGrp="1"/>
          </p:cNvSpPr>
          <p:nvPr>
            <p:ph type="title"/>
          </p:nvPr>
        </p:nvSpPr>
        <p:spPr/>
        <p:txBody>
          <a:bodyPr/>
          <a:lstStyle/>
          <a:p>
            <a:r>
              <a:rPr lang="en-GB"/>
              <a:t>Project 1:						Role on project:</a:t>
            </a:r>
          </a:p>
        </p:txBody>
      </p:sp>
      <p:sp>
        <p:nvSpPr>
          <p:cNvPr id="3" name="Content Placeholder 2">
            <a:extLst>
              <a:ext uri="{FF2B5EF4-FFF2-40B4-BE49-F238E27FC236}">
                <a16:creationId xmlns:a16="http://schemas.microsoft.com/office/drawing/2014/main" id="{B0B160F1-3791-F52F-A852-C02F8B4DBAB9}"/>
              </a:ext>
            </a:extLst>
          </p:cNvPr>
          <p:cNvSpPr>
            <a:spLocks noGrp="1"/>
          </p:cNvSpPr>
          <p:nvPr>
            <p:ph idx="1"/>
          </p:nvPr>
        </p:nvSpPr>
        <p:spPr/>
        <p:txBody>
          <a:bodyPr/>
          <a:lstStyle/>
          <a:p>
            <a:endParaRPr lang="en-GB"/>
          </a:p>
        </p:txBody>
      </p:sp>
      <p:sp>
        <p:nvSpPr>
          <p:cNvPr id="4" name="Footer Placeholder 3">
            <a:extLst>
              <a:ext uri="{FF2B5EF4-FFF2-40B4-BE49-F238E27FC236}">
                <a16:creationId xmlns:a16="http://schemas.microsoft.com/office/drawing/2014/main" id="{F350F008-ADDD-548C-1373-5F99D2654422}"/>
              </a:ext>
            </a:extLst>
          </p:cNvPr>
          <p:cNvSpPr>
            <a:spLocks noGrp="1"/>
          </p:cNvSpPr>
          <p:nvPr>
            <p:ph type="ftr" sz="quarter" idx="11"/>
          </p:nvPr>
        </p:nvSpPr>
        <p:spPr/>
        <p:txBody>
          <a:bodyPr/>
          <a:lstStyle/>
          <a:p>
            <a:r>
              <a:rPr lang="en-GB"/>
              <a:t>© 2026 Association for Project Management</a:t>
            </a:r>
          </a:p>
        </p:txBody>
      </p:sp>
      <p:sp>
        <p:nvSpPr>
          <p:cNvPr id="5" name="Slide Number Placeholder 4">
            <a:extLst>
              <a:ext uri="{FF2B5EF4-FFF2-40B4-BE49-F238E27FC236}">
                <a16:creationId xmlns:a16="http://schemas.microsoft.com/office/drawing/2014/main" id="{4EBD805B-9517-C8CD-137E-7A549B6B43C2}"/>
              </a:ext>
            </a:extLst>
          </p:cNvPr>
          <p:cNvSpPr>
            <a:spLocks noGrp="1"/>
          </p:cNvSpPr>
          <p:nvPr>
            <p:ph type="sldNum" sz="quarter" idx="12"/>
          </p:nvPr>
        </p:nvSpPr>
        <p:spPr/>
        <p:txBody>
          <a:bodyPr/>
          <a:lstStyle/>
          <a:p>
            <a:fld id="{176DB428-E48B-433D-BBAF-AF8684C2FBFB}" type="slidenum">
              <a:rPr lang="en-GB" smtClean="0"/>
              <a:t>12</a:t>
            </a:fld>
            <a:endParaRPr lang="en-GB"/>
          </a:p>
        </p:txBody>
      </p:sp>
    </p:spTree>
    <p:extLst>
      <p:ext uri="{BB962C8B-B14F-4D97-AF65-F5344CB8AC3E}">
        <p14:creationId xmlns:p14="http://schemas.microsoft.com/office/powerpoint/2010/main" val="1220950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D2A69-92F9-7DE0-EB12-D7CBACAEA6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508A87-E5D7-452E-58C2-D9DDB2B54919}"/>
              </a:ext>
            </a:extLst>
          </p:cNvPr>
          <p:cNvSpPr>
            <a:spLocks noGrp="1"/>
          </p:cNvSpPr>
          <p:nvPr>
            <p:ph type="title"/>
          </p:nvPr>
        </p:nvSpPr>
        <p:spPr/>
        <p:txBody>
          <a:bodyPr/>
          <a:lstStyle/>
          <a:p>
            <a:r>
              <a:rPr lang="en-GB"/>
              <a:t>Project 2:						Role on project:</a:t>
            </a:r>
          </a:p>
        </p:txBody>
      </p:sp>
      <p:sp>
        <p:nvSpPr>
          <p:cNvPr id="3" name="Content Placeholder 2">
            <a:extLst>
              <a:ext uri="{FF2B5EF4-FFF2-40B4-BE49-F238E27FC236}">
                <a16:creationId xmlns:a16="http://schemas.microsoft.com/office/drawing/2014/main" id="{C0180A37-B8C7-92C9-2967-B6CE77DE5DA3}"/>
              </a:ext>
            </a:extLst>
          </p:cNvPr>
          <p:cNvSpPr>
            <a:spLocks noGrp="1"/>
          </p:cNvSpPr>
          <p:nvPr>
            <p:ph idx="1"/>
          </p:nvPr>
        </p:nvSpPr>
        <p:spPr/>
        <p:txBody>
          <a:bodyPr/>
          <a:lstStyle/>
          <a:p>
            <a:endParaRPr lang="en-GB"/>
          </a:p>
        </p:txBody>
      </p:sp>
      <p:sp>
        <p:nvSpPr>
          <p:cNvPr id="4" name="Footer Placeholder 3">
            <a:extLst>
              <a:ext uri="{FF2B5EF4-FFF2-40B4-BE49-F238E27FC236}">
                <a16:creationId xmlns:a16="http://schemas.microsoft.com/office/drawing/2014/main" id="{A49B7071-7A1E-4694-6C62-3CB2AEA4C899}"/>
              </a:ext>
            </a:extLst>
          </p:cNvPr>
          <p:cNvSpPr>
            <a:spLocks noGrp="1"/>
          </p:cNvSpPr>
          <p:nvPr>
            <p:ph type="ftr" sz="quarter" idx="11"/>
          </p:nvPr>
        </p:nvSpPr>
        <p:spPr/>
        <p:txBody>
          <a:bodyPr/>
          <a:lstStyle/>
          <a:p>
            <a:r>
              <a:rPr lang="en-GB"/>
              <a:t>© 2026 Association for Project Management</a:t>
            </a:r>
          </a:p>
        </p:txBody>
      </p:sp>
      <p:sp>
        <p:nvSpPr>
          <p:cNvPr id="5" name="Slide Number Placeholder 4">
            <a:extLst>
              <a:ext uri="{FF2B5EF4-FFF2-40B4-BE49-F238E27FC236}">
                <a16:creationId xmlns:a16="http://schemas.microsoft.com/office/drawing/2014/main" id="{6468DF5C-D0F6-7075-2DB5-36AA12EEBC64}"/>
              </a:ext>
            </a:extLst>
          </p:cNvPr>
          <p:cNvSpPr>
            <a:spLocks noGrp="1"/>
          </p:cNvSpPr>
          <p:nvPr>
            <p:ph type="sldNum" sz="quarter" idx="12"/>
          </p:nvPr>
        </p:nvSpPr>
        <p:spPr/>
        <p:txBody>
          <a:bodyPr/>
          <a:lstStyle/>
          <a:p>
            <a:fld id="{176DB428-E48B-433D-BBAF-AF8684C2FBFB}" type="slidenum">
              <a:rPr lang="en-GB" smtClean="0"/>
              <a:t>13</a:t>
            </a:fld>
            <a:endParaRPr lang="en-GB"/>
          </a:p>
        </p:txBody>
      </p:sp>
    </p:spTree>
    <p:extLst>
      <p:ext uri="{BB962C8B-B14F-4D97-AF65-F5344CB8AC3E}">
        <p14:creationId xmlns:p14="http://schemas.microsoft.com/office/powerpoint/2010/main" val="1303879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3B96D-8FE9-2A56-C54B-C60F8F53C9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CBD27E-A3A3-77D4-82BA-EB9344372A8D}"/>
              </a:ext>
            </a:extLst>
          </p:cNvPr>
          <p:cNvSpPr>
            <a:spLocks noGrp="1"/>
          </p:cNvSpPr>
          <p:nvPr>
            <p:ph type="title"/>
          </p:nvPr>
        </p:nvSpPr>
        <p:spPr/>
        <p:txBody>
          <a:bodyPr/>
          <a:lstStyle/>
          <a:p>
            <a:r>
              <a:rPr lang="en-GB"/>
              <a:t>Project 3:						Role on project:</a:t>
            </a:r>
          </a:p>
        </p:txBody>
      </p:sp>
      <p:sp>
        <p:nvSpPr>
          <p:cNvPr id="3" name="Content Placeholder 2">
            <a:extLst>
              <a:ext uri="{FF2B5EF4-FFF2-40B4-BE49-F238E27FC236}">
                <a16:creationId xmlns:a16="http://schemas.microsoft.com/office/drawing/2014/main" id="{0B77C137-27C1-5208-D39B-848E7C8E4BCD}"/>
              </a:ext>
            </a:extLst>
          </p:cNvPr>
          <p:cNvSpPr>
            <a:spLocks noGrp="1"/>
          </p:cNvSpPr>
          <p:nvPr>
            <p:ph idx="1"/>
          </p:nvPr>
        </p:nvSpPr>
        <p:spPr/>
        <p:txBody>
          <a:bodyPr/>
          <a:lstStyle/>
          <a:p>
            <a:endParaRPr lang="en-GB"/>
          </a:p>
        </p:txBody>
      </p:sp>
      <p:sp>
        <p:nvSpPr>
          <p:cNvPr id="4" name="Footer Placeholder 3">
            <a:extLst>
              <a:ext uri="{FF2B5EF4-FFF2-40B4-BE49-F238E27FC236}">
                <a16:creationId xmlns:a16="http://schemas.microsoft.com/office/drawing/2014/main" id="{E5415D32-A828-6282-711C-26A9DE53EF78}"/>
              </a:ext>
            </a:extLst>
          </p:cNvPr>
          <p:cNvSpPr>
            <a:spLocks noGrp="1"/>
          </p:cNvSpPr>
          <p:nvPr>
            <p:ph type="ftr" sz="quarter" idx="11"/>
          </p:nvPr>
        </p:nvSpPr>
        <p:spPr/>
        <p:txBody>
          <a:bodyPr/>
          <a:lstStyle/>
          <a:p>
            <a:r>
              <a:rPr lang="en-GB"/>
              <a:t>© 2026 Association for Project Management</a:t>
            </a:r>
          </a:p>
        </p:txBody>
      </p:sp>
      <p:sp>
        <p:nvSpPr>
          <p:cNvPr id="5" name="Slide Number Placeholder 4">
            <a:extLst>
              <a:ext uri="{FF2B5EF4-FFF2-40B4-BE49-F238E27FC236}">
                <a16:creationId xmlns:a16="http://schemas.microsoft.com/office/drawing/2014/main" id="{28E19FC5-E09A-FC1F-463B-5C17D269E0C2}"/>
              </a:ext>
            </a:extLst>
          </p:cNvPr>
          <p:cNvSpPr>
            <a:spLocks noGrp="1"/>
          </p:cNvSpPr>
          <p:nvPr>
            <p:ph type="sldNum" sz="quarter" idx="12"/>
          </p:nvPr>
        </p:nvSpPr>
        <p:spPr/>
        <p:txBody>
          <a:bodyPr/>
          <a:lstStyle/>
          <a:p>
            <a:fld id="{176DB428-E48B-433D-BBAF-AF8684C2FBFB}" type="slidenum">
              <a:rPr lang="en-GB" smtClean="0"/>
              <a:t>14</a:t>
            </a:fld>
            <a:endParaRPr lang="en-GB"/>
          </a:p>
        </p:txBody>
      </p:sp>
    </p:spTree>
    <p:extLst>
      <p:ext uri="{BB962C8B-B14F-4D97-AF65-F5344CB8AC3E}">
        <p14:creationId xmlns:p14="http://schemas.microsoft.com/office/powerpoint/2010/main" val="1555486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11AD6-5607-CB9B-71F5-2BA55056249C}"/>
              </a:ext>
            </a:extLst>
          </p:cNvPr>
          <p:cNvSpPr>
            <a:spLocks noGrp="1"/>
          </p:cNvSpPr>
          <p:nvPr>
            <p:ph type="title"/>
          </p:nvPr>
        </p:nvSpPr>
        <p:spPr/>
        <p:txBody>
          <a:bodyPr/>
          <a:lstStyle/>
          <a:p>
            <a:r>
              <a:rPr lang="en-GB"/>
              <a:t>Portfolio presentation</a:t>
            </a:r>
          </a:p>
        </p:txBody>
      </p:sp>
      <p:sp>
        <p:nvSpPr>
          <p:cNvPr id="3" name="Footer Placeholder 2">
            <a:extLst>
              <a:ext uri="{FF2B5EF4-FFF2-40B4-BE49-F238E27FC236}">
                <a16:creationId xmlns:a16="http://schemas.microsoft.com/office/drawing/2014/main" id="{4C0FA012-5903-E2B0-2A7C-506B319CE63E}"/>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98E50711-2837-25F4-7B99-779EA1E3A8BF}"/>
              </a:ext>
            </a:extLst>
          </p:cNvPr>
          <p:cNvSpPr>
            <a:spLocks noGrp="1"/>
          </p:cNvSpPr>
          <p:nvPr>
            <p:ph type="sldNum" sz="quarter" idx="12"/>
          </p:nvPr>
        </p:nvSpPr>
        <p:spPr/>
        <p:txBody>
          <a:bodyPr/>
          <a:lstStyle/>
          <a:p>
            <a:fld id="{176DB428-E48B-433D-BBAF-AF8684C2FBFB}" type="slidenum">
              <a:rPr lang="en-GB" smtClean="0"/>
              <a:pPr/>
              <a:t>15</a:t>
            </a:fld>
            <a:endParaRPr lang="en-GB"/>
          </a:p>
        </p:txBody>
      </p:sp>
    </p:spTree>
    <p:extLst>
      <p:ext uri="{BB962C8B-B14F-4D97-AF65-F5344CB8AC3E}">
        <p14:creationId xmlns:p14="http://schemas.microsoft.com/office/powerpoint/2010/main" val="3844442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B9846-EE85-D8B7-8570-6EA4E2C1DBE0}"/>
              </a:ext>
            </a:extLst>
          </p:cNvPr>
          <p:cNvSpPr>
            <a:spLocks noGrp="1"/>
          </p:cNvSpPr>
          <p:nvPr>
            <p:ph type="title"/>
          </p:nvPr>
        </p:nvSpPr>
        <p:spPr/>
        <p:txBody>
          <a:bodyPr/>
          <a:lstStyle/>
          <a:p>
            <a:r>
              <a:rPr lang="en-GB"/>
              <a:t>1a. Budgeting and cost control</a:t>
            </a:r>
          </a:p>
        </p:txBody>
      </p:sp>
      <p:sp>
        <p:nvSpPr>
          <p:cNvPr id="3" name="Footer Placeholder 2">
            <a:extLst>
              <a:ext uri="{FF2B5EF4-FFF2-40B4-BE49-F238E27FC236}">
                <a16:creationId xmlns:a16="http://schemas.microsoft.com/office/drawing/2014/main" id="{ABCCEDC9-C62A-E16D-1DB7-0E7DFA255447}"/>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42CFBEE6-0E04-F8F4-79F8-435C2DEB7BCE}"/>
              </a:ext>
            </a:extLst>
          </p:cNvPr>
          <p:cNvSpPr>
            <a:spLocks noGrp="1"/>
          </p:cNvSpPr>
          <p:nvPr>
            <p:ph type="sldNum" sz="quarter" idx="12"/>
          </p:nvPr>
        </p:nvSpPr>
        <p:spPr/>
        <p:txBody>
          <a:bodyPr/>
          <a:lstStyle/>
          <a:p>
            <a:fld id="{176DB428-E48B-433D-BBAF-AF8684C2FBFB}" type="slidenum">
              <a:rPr lang="en-GB" smtClean="0"/>
              <a:pPr/>
              <a:t>16</a:t>
            </a:fld>
            <a:endParaRPr lang="en-GB"/>
          </a:p>
        </p:txBody>
      </p:sp>
    </p:spTree>
    <p:extLst>
      <p:ext uri="{BB962C8B-B14F-4D97-AF65-F5344CB8AC3E}">
        <p14:creationId xmlns:p14="http://schemas.microsoft.com/office/powerpoint/2010/main" val="1080482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0BE7A-C47E-9193-E23D-60B839C80555}"/>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736D6D04-FED1-5617-4D93-291D9DBC4E49}"/>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92C7F5A2-B41A-99E2-1BC5-E4D1B33B410C}"/>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1446835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4F734-CA43-28C8-BD27-738EC97CBF1E}"/>
              </a:ext>
            </a:extLst>
          </p:cNvPr>
          <p:cNvSpPr>
            <a:spLocks noGrp="1"/>
          </p:cNvSpPr>
          <p:nvPr>
            <p:ph type="title"/>
          </p:nvPr>
        </p:nvSpPr>
        <p:spPr/>
        <p:txBody>
          <a:bodyPr/>
          <a:lstStyle/>
          <a:p>
            <a:r>
              <a:rPr lang="en-GB"/>
              <a:t>1b. Financial management</a:t>
            </a:r>
          </a:p>
        </p:txBody>
      </p:sp>
      <p:sp>
        <p:nvSpPr>
          <p:cNvPr id="3" name="Footer Placeholder 2">
            <a:extLst>
              <a:ext uri="{FF2B5EF4-FFF2-40B4-BE49-F238E27FC236}">
                <a16:creationId xmlns:a16="http://schemas.microsoft.com/office/drawing/2014/main" id="{766767C0-D233-A849-1714-BB118BE2EAA2}"/>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BBA7D297-A45F-72D3-F3F3-2DDACA9A29AD}"/>
              </a:ext>
            </a:extLst>
          </p:cNvPr>
          <p:cNvSpPr>
            <a:spLocks noGrp="1"/>
          </p:cNvSpPr>
          <p:nvPr>
            <p:ph type="sldNum" sz="quarter" idx="12"/>
          </p:nvPr>
        </p:nvSpPr>
        <p:spPr/>
        <p:txBody>
          <a:bodyPr/>
          <a:lstStyle/>
          <a:p>
            <a:fld id="{176DB428-E48B-433D-BBAF-AF8684C2FBFB}" type="slidenum">
              <a:rPr lang="en-GB" smtClean="0"/>
              <a:pPr/>
              <a:t>18</a:t>
            </a:fld>
            <a:endParaRPr lang="en-GB"/>
          </a:p>
        </p:txBody>
      </p:sp>
    </p:spTree>
    <p:extLst>
      <p:ext uri="{BB962C8B-B14F-4D97-AF65-F5344CB8AC3E}">
        <p14:creationId xmlns:p14="http://schemas.microsoft.com/office/powerpoint/2010/main" val="2142664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ED142-8A2C-AD6F-B4D4-B5D7B927EE4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3768E8-2B49-ECC2-C7B2-DCCD2634F28A}"/>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220B64C2-83AB-2387-520E-7A9F30BC334A}"/>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DE2FE87B-18D0-46CD-2070-B18166252C83}"/>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2763589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D25F4-AA03-BAB4-CA3E-F153808BE8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5E198E-9728-36A5-07C3-670DBDC27341}"/>
              </a:ext>
            </a:extLst>
          </p:cNvPr>
          <p:cNvSpPr>
            <a:spLocks noGrp="1"/>
          </p:cNvSpPr>
          <p:nvPr>
            <p:ph type="title"/>
          </p:nvPr>
        </p:nvSpPr>
        <p:spPr/>
        <p:txBody>
          <a:bodyPr/>
          <a:lstStyle/>
          <a:p>
            <a:r>
              <a:rPr lang="en-GB"/>
              <a:t>2a. Change control</a:t>
            </a:r>
          </a:p>
        </p:txBody>
      </p:sp>
      <p:sp>
        <p:nvSpPr>
          <p:cNvPr id="3" name="Footer Placeholder 2">
            <a:extLst>
              <a:ext uri="{FF2B5EF4-FFF2-40B4-BE49-F238E27FC236}">
                <a16:creationId xmlns:a16="http://schemas.microsoft.com/office/drawing/2014/main" id="{8572327A-A4DA-49CF-05C1-D6921953948A}"/>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B05CABCA-9C18-DCA9-33C4-DC494BFAFA36}"/>
              </a:ext>
            </a:extLst>
          </p:cNvPr>
          <p:cNvSpPr>
            <a:spLocks noGrp="1"/>
          </p:cNvSpPr>
          <p:nvPr>
            <p:ph type="sldNum" sz="quarter" idx="12"/>
          </p:nvPr>
        </p:nvSpPr>
        <p:spPr/>
        <p:txBody>
          <a:bodyPr/>
          <a:lstStyle/>
          <a:p>
            <a:fld id="{176DB428-E48B-433D-BBAF-AF8684C2FBFB}" type="slidenum">
              <a:rPr lang="en-GB" smtClean="0"/>
              <a:pPr/>
              <a:t>20</a:t>
            </a:fld>
            <a:endParaRPr lang="en-GB"/>
          </a:p>
        </p:txBody>
      </p:sp>
    </p:spTree>
    <p:extLst>
      <p:ext uri="{BB962C8B-B14F-4D97-AF65-F5344CB8AC3E}">
        <p14:creationId xmlns:p14="http://schemas.microsoft.com/office/powerpoint/2010/main" val="498991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0896-5648-080D-0DB5-56E3852B3CB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9B72C6-8A5A-B250-A1B3-B62BAAE6E93E}"/>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ED83DD55-B619-9807-3F9D-2ACFC28CF9C4}"/>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3B7032F9-A783-0094-14C0-972E43F2F624}"/>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21733826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FDEC6-8D2E-8862-717D-DAEB9A286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317090-8B69-CCDF-2C55-CCD7427A2575}"/>
              </a:ext>
            </a:extLst>
          </p:cNvPr>
          <p:cNvSpPr>
            <a:spLocks noGrp="1"/>
          </p:cNvSpPr>
          <p:nvPr>
            <p:ph type="title"/>
          </p:nvPr>
        </p:nvSpPr>
        <p:spPr/>
        <p:txBody>
          <a:bodyPr/>
          <a:lstStyle/>
          <a:p>
            <a:r>
              <a:rPr lang="en-GB"/>
              <a:t>2b. Conflict resolution</a:t>
            </a:r>
          </a:p>
        </p:txBody>
      </p:sp>
      <p:sp>
        <p:nvSpPr>
          <p:cNvPr id="3" name="Footer Placeholder 2">
            <a:extLst>
              <a:ext uri="{FF2B5EF4-FFF2-40B4-BE49-F238E27FC236}">
                <a16:creationId xmlns:a16="http://schemas.microsoft.com/office/drawing/2014/main" id="{84396D9D-6846-05AD-5390-01182FA66DBD}"/>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B3FAC4E5-2605-BA7E-8B82-2D4C3CB297E9}"/>
              </a:ext>
            </a:extLst>
          </p:cNvPr>
          <p:cNvSpPr>
            <a:spLocks noGrp="1"/>
          </p:cNvSpPr>
          <p:nvPr>
            <p:ph type="sldNum" sz="quarter" idx="12"/>
          </p:nvPr>
        </p:nvSpPr>
        <p:spPr/>
        <p:txBody>
          <a:bodyPr/>
          <a:lstStyle/>
          <a:p>
            <a:fld id="{176DB428-E48B-433D-BBAF-AF8684C2FBFB}" type="slidenum">
              <a:rPr lang="en-GB" smtClean="0"/>
              <a:pPr/>
              <a:t>22</a:t>
            </a:fld>
            <a:endParaRPr lang="en-GB"/>
          </a:p>
        </p:txBody>
      </p:sp>
    </p:spTree>
    <p:extLst>
      <p:ext uri="{BB962C8B-B14F-4D97-AF65-F5344CB8AC3E}">
        <p14:creationId xmlns:p14="http://schemas.microsoft.com/office/powerpoint/2010/main" val="15487863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C94F0-6783-561D-D6F2-4F558FF5871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A17BDD-2EAB-1D1A-9034-540A832BB861}"/>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62BE4485-4AFC-6EC0-3925-C2CD487369E9}"/>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A15B147C-0C67-29C6-1DC2-0457B3AE0C83}"/>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27695196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38747-C0D6-AB16-A020-8A08982BB1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CD3CFE-7253-4FAF-3ACB-2268BD393F99}"/>
              </a:ext>
            </a:extLst>
          </p:cNvPr>
          <p:cNvSpPr>
            <a:spLocks noGrp="1"/>
          </p:cNvSpPr>
          <p:nvPr>
            <p:ph type="title"/>
          </p:nvPr>
        </p:nvSpPr>
        <p:spPr/>
        <p:txBody>
          <a:bodyPr/>
          <a:lstStyle/>
          <a:p>
            <a:r>
              <a:rPr lang="en-GB"/>
              <a:t>3a. Governance arrangements</a:t>
            </a:r>
          </a:p>
        </p:txBody>
      </p:sp>
      <p:sp>
        <p:nvSpPr>
          <p:cNvPr id="3" name="Footer Placeholder 2">
            <a:extLst>
              <a:ext uri="{FF2B5EF4-FFF2-40B4-BE49-F238E27FC236}">
                <a16:creationId xmlns:a16="http://schemas.microsoft.com/office/drawing/2014/main" id="{EA0FFF28-3CAC-9BBD-2EE3-2A99255F82C2}"/>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C0E86903-7C3C-1447-7EC8-9CC3467C46DA}"/>
              </a:ext>
            </a:extLst>
          </p:cNvPr>
          <p:cNvSpPr>
            <a:spLocks noGrp="1"/>
          </p:cNvSpPr>
          <p:nvPr>
            <p:ph type="sldNum" sz="quarter" idx="12"/>
          </p:nvPr>
        </p:nvSpPr>
        <p:spPr/>
        <p:txBody>
          <a:bodyPr/>
          <a:lstStyle/>
          <a:p>
            <a:fld id="{176DB428-E48B-433D-BBAF-AF8684C2FBFB}" type="slidenum">
              <a:rPr lang="en-GB" smtClean="0"/>
              <a:pPr/>
              <a:t>24</a:t>
            </a:fld>
            <a:endParaRPr lang="en-GB"/>
          </a:p>
        </p:txBody>
      </p:sp>
    </p:spTree>
    <p:extLst>
      <p:ext uri="{BB962C8B-B14F-4D97-AF65-F5344CB8AC3E}">
        <p14:creationId xmlns:p14="http://schemas.microsoft.com/office/powerpoint/2010/main" val="2340879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EBFA5-050F-4993-9F9A-3656FA4D061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E35F11-3A76-310B-3FBE-A04F1E247343}"/>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9CCEFD2C-CC8E-ECCE-3727-76B62BDD6188}"/>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65044308-6F72-A35E-E65D-44EAE7469475}"/>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2534585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E3A93-D820-72A3-4EAB-3D1E453A87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92F5F0-606C-620C-8B0C-1F840F0B2B31}"/>
              </a:ext>
            </a:extLst>
          </p:cNvPr>
          <p:cNvSpPr>
            <a:spLocks noGrp="1"/>
          </p:cNvSpPr>
          <p:nvPr>
            <p:ph type="title"/>
          </p:nvPr>
        </p:nvSpPr>
        <p:spPr/>
        <p:txBody>
          <a:bodyPr/>
          <a:lstStyle/>
          <a:p>
            <a:r>
              <a:rPr lang="en-GB"/>
              <a:t>3b. Reviews</a:t>
            </a:r>
          </a:p>
        </p:txBody>
      </p:sp>
      <p:sp>
        <p:nvSpPr>
          <p:cNvPr id="3" name="Footer Placeholder 2">
            <a:extLst>
              <a:ext uri="{FF2B5EF4-FFF2-40B4-BE49-F238E27FC236}">
                <a16:creationId xmlns:a16="http://schemas.microsoft.com/office/drawing/2014/main" id="{84A06054-12BF-DAEF-C7DA-363F77B3F5F1}"/>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7295F9D7-CC46-0D8A-C1C4-D0DA7EBCA078}"/>
              </a:ext>
            </a:extLst>
          </p:cNvPr>
          <p:cNvSpPr>
            <a:spLocks noGrp="1"/>
          </p:cNvSpPr>
          <p:nvPr>
            <p:ph type="sldNum" sz="quarter" idx="12"/>
          </p:nvPr>
        </p:nvSpPr>
        <p:spPr/>
        <p:txBody>
          <a:bodyPr/>
          <a:lstStyle/>
          <a:p>
            <a:fld id="{176DB428-E48B-433D-BBAF-AF8684C2FBFB}" type="slidenum">
              <a:rPr lang="en-GB" smtClean="0"/>
              <a:pPr/>
              <a:t>26</a:t>
            </a:fld>
            <a:endParaRPr lang="en-GB"/>
          </a:p>
        </p:txBody>
      </p:sp>
    </p:spTree>
    <p:extLst>
      <p:ext uri="{BB962C8B-B14F-4D97-AF65-F5344CB8AC3E}">
        <p14:creationId xmlns:p14="http://schemas.microsoft.com/office/powerpoint/2010/main" val="3707347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AD1F0-0EEF-3742-E38B-8A833CCB2B2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C555D2-163D-6D72-4921-5F07D2DD135C}"/>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72D3591B-2317-39D1-B0A5-F154AD2AFAE9}"/>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10208071-D774-3D44-485C-A24B53E272E1}"/>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7942636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81B04-AE73-94E5-FDD7-334DABF42F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ED013D-39DC-3EEC-8FA1-EC46822B8B6E}"/>
              </a:ext>
            </a:extLst>
          </p:cNvPr>
          <p:cNvSpPr>
            <a:spLocks noGrp="1"/>
          </p:cNvSpPr>
          <p:nvPr>
            <p:ph type="title"/>
          </p:nvPr>
        </p:nvSpPr>
        <p:spPr/>
        <p:txBody>
          <a:bodyPr/>
          <a:lstStyle/>
          <a:p>
            <a:r>
              <a:rPr lang="en-GB"/>
              <a:t>4a. Integrated planning</a:t>
            </a:r>
          </a:p>
        </p:txBody>
      </p:sp>
      <p:sp>
        <p:nvSpPr>
          <p:cNvPr id="3" name="Footer Placeholder 2">
            <a:extLst>
              <a:ext uri="{FF2B5EF4-FFF2-40B4-BE49-F238E27FC236}">
                <a16:creationId xmlns:a16="http://schemas.microsoft.com/office/drawing/2014/main" id="{ED6AB32C-6AF2-C699-D2A0-7804BF4D163A}"/>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5C6AC4DD-27E4-F771-5874-697BD8E07D01}"/>
              </a:ext>
            </a:extLst>
          </p:cNvPr>
          <p:cNvSpPr>
            <a:spLocks noGrp="1"/>
          </p:cNvSpPr>
          <p:nvPr>
            <p:ph type="sldNum" sz="quarter" idx="12"/>
          </p:nvPr>
        </p:nvSpPr>
        <p:spPr/>
        <p:txBody>
          <a:bodyPr/>
          <a:lstStyle/>
          <a:p>
            <a:fld id="{176DB428-E48B-433D-BBAF-AF8684C2FBFB}" type="slidenum">
              <a:rPr lang="en-GB" smtClean="0"/>
              <a:pPr/>
              <a:t>28</a:t>
            </a:fld>
            <a:endParaRPr lang="en-GB"/>
          </a:p>
        </p:txBody>
      </p:sp>
    </p:spTree>
    <p:extLst>
      <p:ext uri="{BB962C8B-B14F-4D97-AF65-F5344CB8AC3E}">
        <p14:creationId xmlns:p14="http://schemas.microsoft.com/office/powerpoint/2010/main" val="3605209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64197-E609-1A99-F67E-D6E4C21A140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1FF6C9-8424-DAC1-99DC-D7AB0A73770E}"/>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1CB3D84C-9ED9-2E0F-6EBA-E65320A02ABA}"/>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74604CB9-9FE5-1967-859B-80A5495C1656}"/>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6466267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C7DDB-D40E-4BD0-9871-61BDBCC0A1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D354B7-C427-CFA7-338F-0B1428765472}"/>
              </a:ext>
            </a:extLst>
          </p:cNvPr>
          <p:cNvSpPr>
            <a:spLocks noGrp="1"/>
          </p:cNvSpPr>
          <p:nvPr>
            <p:ph type="title"/>
          </p:nvPr>
        </p:nvSpPr>
        <p:spPr/>
        <p:txBody>
          <a:bodyPr/>
          <a:lstStyle/>
          <a:p>
            <a:r>
              <a:rPr lang="en-GB"/>
              <a:t>4b. Schedule management</a:t>
            </a:r>
          </a:p>
        </p:txBody>
      </p:sp>
      <p:sp>
        <p:nvSpPr>
          <p:cNvPr id="3" name="Footer Placeholder 2">
            <a:extLst>
              <a:ext uri="{FF2B5EF4-FFF2-40B4-BE49-F238E27FC236}">
                <a16:creationId xmlns:a16="http://schemas.microsoft.com/office/drawing/2014/main" id="{68F03701-69CE-B0D7-56E0-543EEC422CA4}"/>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F2A96942-BB6D-D6B0-8E9C-D428782DC8D7}"/>
              </a:ext>
            </a:extLst>
          </p:cNvPr>
          <p:cNvSpPr>
            <a:spLocks noGrp="1"/>
          </p:cNvSpPr>
          <p:nvPr>
            <p:ph type="sldNum" sz="quarter" idx="12"/>
          </p:nvPr>
        </p:nvSpPr>
        <p:spPr/>
        <p:txBody>
          <a:bodyPr/>
          <a:lstStyle/>
          <a:p>
            <a:fld id="{176DB428-E48B-433D-BBAF-AF8684C2FBFB}" type="slidenum">
              <a:rPr lang="en-GB" smtClean="0"/>
              <a:pPr/>
              <a:t>30</a:t>
            </a:fld>
            <a:endParaRPr lang="en-GB"/>
          </a:p>
        </p:txBody>
      </p:sp>
    </p:spTree>
    <p:extLst>
      <p:ext uri="{BB962C8B-B14F-4D97-AF65-F5344CB8AC3E}">
        <p14:creationId xmlns:p14="http://schemas.microsoft.com/office/powerpoint/2010/main" val="20863638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47E09-4995-8C7E-FCC9-BFEC429386B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681A74-8EB7-290D-F942-17D2DB71A8F6}"/>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06C28255-F62C-AC7C-EA66-A4D94417827E}"/>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433F2A32-0BA7-7400-C8D6-0E19CA2C6883}"/>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11179585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79B05-72B1-48F4-0ED2-AA5D01602F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938EBF-0001-E5C8-9170-89802E6A0999}"/>
              </a:ext>
            </a:extLst>
          </p:cNvPr>
          <p:cNvSpPr>
            <a:spLocks noGrp="1"/>
          </p:cNvSpPr>
          <p:nvPr>
            <p:ph type="title"/>
          </p:nvPr>
        </p:nvSpPr>
        <p:spPr/>
        <p:txBody>
          <a:bodyPr/>
          <a:lstStyle/>
          <a:p>
            <a:r>
              <a:rPr lang="en-GB"/>
              <a:t>5a. Leadership</a:t>
            </a:r>
          </a:p>
        </p:txBody>
      </p:sp>
      <p:sp>
        <p:nvSpPr>
          <p:cNvPr id="3" name="Footer Placeholder 2">
            <a:extLst>
              <a:ext uri="{FF2B5EF4-FFF2-40B4-BE49-F238E27FC236}">
                <a16:creationId xmlns:a16="http://schemas.microsoft.com/office/drawing/2014/main" id="{854FDDD5-53A2-619C-1B25-E14A7A4F3351}"/>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2EA16022-BD7D-E66B-DF99-7DAA80BC303E}"/>
              </a:ext>
            </a:extLst>
          </p:cNvPr>
          <p:cNvSpPr>
            <a:spLocks noGrp="1"/>
          </p:cNvSpPr>
          <p:nvPr>
            <p:ph type="sldNum" sz="quarter" idx="12"/>
          </p:nvPr>
        </p:nvSpPr>
        <p:spPr/>
        <p:txBody>
          <a:bodyPr/>
          <a:lstStyle/>
          <a:p>
            <a:fld id="{176DB428-E48B-433D-BBAF-AF8684C2FBFB}" type="slidenum">
              <a:rPr lang="en-GB" smtClean="0"/>
              <a:pPr/>
              <a:t>32</a:t>
            </a:fld>
            <a:endParaRPr lang="en-GB"/>
          </a:p>
        </p:txBody>
      </p:sp>
    </p:spTree>
    <p:extLst>
      <p:ext uri="{BB962C8B-B14F-4D97-AF65-F5344CB8AC3E}">
        <p14:creationId xmlns:p14="http://schemas.microsoft.com/office/powerpoint/2010/main" val="14377961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6A1D8-DBFC-B539-54FB-E0F34EDD5EB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6AEB5D-5DC1-3FF2-2DA0-642AC0A04987}"/>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382B6CF6-8577-B4D4-8D41-4201B6A0F34B}"/>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28A9C234-06E9-B787-37A8-871CBA3165DB}"/>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21873551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207E0-73F8-84C0-AF7E-1E81509746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916540-C027-6606-73DE-2747173A6DB5}"/>
              </a:ext>
            </a:extLst>
          </p:cNvPr>
          <p:cNvSpPr>
            <a:spLocks noGrp="1"/>
          </p:cNvSpPr>
          <p:nvPr>
            <p:ph type="title"/>
          </p:nvPr>
        </p:nvSpPr>
        <p:spPr/>
        <p:txBody>
          <a:bodyPr/>
          <a:lstStyle/>
          <a:p>
            <a:r>
              <a:rPr lang="en-GB"/>
              <a:t>5b. Team management</a:t>
            </a:r>
          </a:p>
        </p:txBody>
      </p:sp>
      <p:sp>
        <p:nvSpPr>
          <p:cNvPr id="3" name="Footer Placeholder 2">
            <a:extLst>
              <a:ext uri="{FF2B5EF4-FFF2-40B4-BE49-F238E27FC236}">
                <a16:creationId xmlns:a16="http://schemas.microsoft.com/office/drawing/2014/main" id="{02C21C5B-2C58-AAA3-D033-FCF4D6FEB5E6}"/>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89DCCFA8-BD49-1AEF-D068-2170187088DB}"/>
              </a:ext>
            </a:extLst>
          </p:cNvPr>
          <p:cNvSpPr>
            <a:spLocks noGrp="1"/>
          </p:cNvSpPr>
          <p:nvPr>
            <p:ph type="sldNum" sz="quarter" idx="12"/>
          </p:nvPr>
        </p:nvSpPr>
        <p:spPr/>
        <p:txBody>
          <a:bodyPr/>
          <a:lstStyle/>
          <a:p>
            <a:fld id="{176DB428-E48B-433D-BBAF-AF8684C2FBFB}" type="slidenum">
              <a:rPr lang="en-GB" smtClean="0"/>
              <a:pPr/>
              <a:t>34</a:t>
            </a:fld>
            <a:endParaRPr lang="en-GB"/>
          </a:p>
        </p:txBody>
      </p:sp>
    </p:spTree>
    <p:extLst>
      <p:ext uri="{BB962C8B-B14F-4D97-AF65-F5344CB8AC3E}">
        <p14:creationId xmlns:p14="http://schemas.microsoft.com/office/powerpoint/2010/main" val="9632183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22E4-AD0E-8F1B-555E-1CEF2F4423C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1C53FF-C55D-2AC9-472D-A96004927914}"/>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64EE4E2A-62F2-BF93-4708-D03C1688F806}"/>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E836FB93-7636-B910-7481-15F6C0AA718D}"/>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32319092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C19EE-4D45-2F5F-D023-C703ADC5CF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96FD8D-1043-5F89-5967-03E4E2C6EF6E}"/>
              </a:ext>
            </a:extLst>
          </p:cNvPr>
          <p:cNvSpPr>
            <a:spLocks noGrp="1"/>
          </p:cNvSpPr>
          <p:nvPr>
            <p:ph type="title"/>
          </p:nvPr>
        </p:nvSpPr>
        <p:spPr/>
        <p:txBody>
          <a:bodyPr/>
          <a:lstStyle/>
          <a:p>
            <a:r>
              <a:rPr lang="en-GB"/>
              <a:t>6. Risk and issue management</a:t>
            </a:r>
          </a:p>
        </p:txBody>
      </p:sp>
      <p:sp>
        <p:nvSpPr>
          <p:cNvPr id="3" name="Footer Placeholder 2">
            <a:extLst>
              <a:ext uri="{FF2B5EF4-FFF2-40B4-BE49-F238E27FC236}">
                <a16:creationId xmlns:a16="http://schemas.microsoft.com/office/drawing/2014/main" id="{73D157E5-2327-9191-02B5-30D73A7C6745}"/>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6DA6F89C-728E-4D13-465D-17D378BF96E6}"/>
              </a:ext>
            </a:extLst>
          </p:cNvPr>
          <p:cNvSpPr>
            <a:spLocks noGrp="1"/>
          </p:cNvSpPr>
          <p:nvPr>
            <p:ph type="sldNum" sz="quarter" idx="12"/>
          </p:nvPr>
        </p:nvSpPr>
        <p:spPr/>
        <p:txBody>
          <a:bodyPr/>
          <a:lstStyle/>
          <a:p>
            <a:fld id="{176DB428-E48B-433D-BBAF-AF8684C2FBFB}" type="slidenum">
              <a:rPr lang="en-GB" smtClean="0"/>
              <a:pPr/>
              <a:t>36</a:t>
            </a:fld>
            <a:endParaRPr lang="en-GB"/>
          </a:p>
        </p:txBody>
      </p:sp>
    </p:spTree>
    <p:extLst>
      <p:ext uri="{BB962C8B-B14F-4D97-AF65-F5344CB8AC3E}">
        <p14:creationId xmlns:p14="http://schemas.microsoft.com/office/powerpoint/2010/main" val="21333080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9AEF2-C615-072C-6059-02D92047C73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09CD88-AD7A-9AA3-0659-7A3DFFD4B6DA}"/>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4A087F2E-41F3-926D-5EEE-73A122D806F8}"/>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83617B07-E2A5-7DAB-80D6-21B1BD6B5151}"/>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4158129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A1C0F-682F-3E33-D701-D3FF92870F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8D969F-9474-C909-63D7-0F0AB098914D}"/>
              </a:ext>
            </a:extLst>
          </p:cNvPr>
          <p:cNvSpPr>
            <a:spLocks noGrp="1"/>
          </p:cNvSpPr>
          <p:nvPr>
            <p:ph type="title"/>
          </p:nvPr>
        </p:nvSpPr>
        <p:spPr/>
        <p:txBody>
          <a:bodyPr/>
          <a:lstStyle/>
          <a:p>
            <a:r>
              <a:rPr lang="en-GB"/>
              <a:t>7. Stakeholder engagement and communication management</a:t>
            </a:r>
          </a:p>
        </p:txBody>
      </p:sp>
      <p:sp>
        <p:nvSpPr>
          <p:cNvPr id="3" name="Footer Placeholder 2">
            <a:extLst>
              <a:ext uri="{FF2B5EF4-FFF2-40B4-BE49-F238E27FC236}">
                <a16:creationId xmlns:a16="http://schemas.microsoft.com/office/drawing/2014/main" id="{F74DC210-4C07-BB71-6AD0-D57116774B25}"/>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761EE5A8-47CB-ACF3-7107-7AA104307394}"/>
              </a:ext>
            </a:extLst>
          </p:cNvPr>
          <p:cNvSpPr>
            <a:spLocks noGrp="1"/>
          </p:cNvSpPr>
          <p:nvPr>
            <p:ph type="sldNum" sz="quarter" idx="12"/>
          </p:nvPr>
        </p:nvSpPr>
        <p:spPr/>
        <p:txBody>
          <a:bodyPr/>
          <a:lstStyle/>
          <a:p>
            <a:fld id="{176DB428-E48B-433D-BBAF-AF8684C2FBFB}" type="slidenum">
              <a:rPr lang="en-GB" smtClean="0"/>
              <a:pPr/>
              <a:t>38</a:t>
            </a:fld>
            <a:endParaRPr lang="en-GB"/>
          </a:p>
        </p:txBody>
      </p:sp>
    </p:spTree>
    <p:extLst>
      <p:ext uri="{BB962C8B-B14F-4D97-AF65-F5344CB8AC3E}">
        <p14:creationId xmlns:p14="http://schemas.microsoft.com/office/powerpoint/2010/main" val="2341887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EF5CE-1FE5-C483-0C6C-2187DFB1CA2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3A145A-F106-F68B-51B6-F27AE4A23507}"/>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AC411BE4-51F7-DA85-81F7-5A331071CBA1}"/>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9005FA97-D05E-B909-AA95-CEB1444B7289}"/>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561236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4FD07-5227-5FD2-21B8-F47F085783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07DE79-D599-10E9-A16F-B762E2BA311D}"/>
              </a:ext>
            </a:extLst>
          </p:cNvPr>
          <p:cNvSpPr>
            <a:spLocks noGrp="1"/>
          </p:cNvSpPr>
          <p:nvPr>
            <p:ph type="title"/>
          </p:nvPr>
        </p:nvSpPr>
        <p:spPr/>
        <p:txBody>
          <a:bodyPr/>
          <a:lstStyle/>
          <a:p>
            <a:r>
              <a:rPr lang="en-GB"/>
              <a:t>8. Assurance</a:t>
            </a:r>
          </a:p>
        </p:txBody>
      </p:sp>
      <p:sp>
        <p:nvSpPr>
          <p:cNvPr id="3" name="Footer Placeholder 2">
            <a:extLst>
              <a:ext uri="{FF2B5EF4-FFF2-40B4-BE49-F238E27FC236}">
                <a16:creationId xmlns:a16="http://schemas.microsoft.com/office/drawing/2014/main" id="{00FC24D7-4F84-F1F0-F788-93B18FCD0BC5}"/>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990FC6CE-EFAC-8D14-BDE6-6B8EA42153B7}"/>
              </a:ext>
            </a:extLst>
          </p:cNvPr>
          <p:cNvSpPr>
            <a:spLocks noGrp="1"/>
          </p:cNvSpPr>
          <p:nvPr>
            <p:ph type="sldNum" sz="quarter" idx="12"/>
          </p:nvPr>
        </p:nvSpPr>
        <p:spPr/>
        <p:txBody>
          <a:bodyPr/>
          <a:lstStyle/>
          <a:p>
            <a:fld id="{176DB428-E48B-433D-BBAF-AF8684C2FBFB}" type="slidenum">
              <a:rPr lang="en-GB" smtClean="0"/>
              <a:pPr/>
              <a:t>40</a:t>
            </a:fld>
            <a:endParaRPr lang="en-GB"/>
          </a:p>
        </p:txBody>
      </p:sp>
    </p:spTree>
    <p:extLst>
      <p:ext uri="{BB962C8B-B14F-4D97-AF65-F5344CB8AC3E}">
        <p14:creationId xmlns:p14="http://schemas.microsoft.com/office/powerpoint/2010/main" val="4844741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03A0F-3991-D67C-3833-F3088CA4B21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EC1FF6-FD78-F033-F2BD-5F55C16B39B0}"/>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D4ADA5FE-AC30-117B-19FF-8B7215E9419B}"/>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E287B518-136D-5C0A-4D10-DC45A10F5C43}"/>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34697538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AF310-D3A8-AAA5-48D2-898DE7CD05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C66AE7-FC54-DBA3-B8D7-5A32EEB29455}"/>
              </a:ext>
            </a:extLst>
          </p:cNvPr>
          <p:cNvSpPr>
            <a:spLocks noGrp="1"/>
          </p:cNvSpPr>
          <p:nvPr>
            <p:ph type="title"/>
          </p:nvPr>
        </p:nvSpPr>
        <p:spPr/>
        <p:txBody>
          <a:bodyPr/>
          <a:lstStyle/>
          <a:p>
            <a:r>
              <a:rPr lang="en-GB"/>
              <a:t>9. Benefits management</a:t>
            </a:r>
          </a:p>
        </p:txBody>
      </p:sp>
      <p:sp>
        <p:nvSpPr>
          <p:cNvPr id="3" name="Footer Placeholder 2">
            <a:extLst>
              <a:ext uri="{FF2B5EF4-FFF2-40B4-BE49-F238E27FC236}">
                <a16:creationId xmlns:a16="http://schemas.microsoft.com/office/drawing/2014/main" id="{44C3D78A-5D33-7346-280A-4FAA0A856C23}"/>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37372158-4485-074C-BF32-C9FCC6627A4A}"/>
              </a:ext>
            </a:extLst>
          </p:cNvPr>
          <p:cNvSpPr>
            <a:spLocks noGrp="1"/>
          </p:cNvSpPr>
          <p:nvPr>
            <p:ph type="sldNum" sz="quarter" idx="12"/>
          </p:nvPr>
        </p:nvSpPr>
        <p:spPr/>
        <p:txBody>
          <a:bodyPr/>
          <a:lstStyle/>
          <a:p>
            <a:fld id="{176DB428-E48B-433D-BBAF-AF8684C2FBFB}" type="slidenum">
              <a:rPr lang="en-GB" smtClean="0"/>
              <a:pPr/>
              <a:t>42</a:t>
            </a:fld>
            <a:endParaRPr lang="en-GB"/>
          </a:p>
        </p:txBody>
      </p:sp>
    </p:spTree>
    <p:extLst>
      <p:ext uri="{BB962C8B-B14F-4D97-AF65-F5344CB8AC3E}">
        <p14:creationId xmlns:p14="http://schemas.microsoft.com/office/powerpoint/2010/main" val="18129169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4A693-CFC5-1BA0-C687-AFCAACA870D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7DE938-AC8A-648E-0F87-17FF52BE860D}"/>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BF4AA218-510A-AF0A-6CB7-4E9E35F84D91}"/>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4A831411-1640-C2E7-3FE1-C3CF8756EF35}"/>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17261508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711B1-B381-631F-D8A6-0AF0F81322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29B3BB-2265-CD29-C7F3-66239C9685CA}"/>
              </a:ext>
            </a:extLst>
          </p:cNvPr>
          <p:cNvSpPr>
            <a:spLocks noGrp="1"/>
          </p:cNvSpPr>
          <p:nvPr>
            <p:ph type="title"/>
          </p:nvPr>
        </p:nvSpPr>
        <p:spPr/>
        <p:txBody>
          <a:bodyPr/>
          <a:lstStyle/>
          <a:p>
            <a:r>
              <a:rPr lang="en-GB"/>
              <a:t>10. Business case</a:t>
            </a:r>
          </a:p>
        </p:txBody>
      </p:sp>
      <p:sp>
        <p:nvSpPr>
          <p:cNvPr id="3" name="Footer Placeholder 2">
            <a:extLst>
              <a:ext uri="{FF2B5EF4-FFF2-40B4-BE49-F238E27FC236}">
                <a16:creationId xmlns:a16="http://schemas.microsoft.com/office/drawing/2014/main" id="{B250C0EB-13BA-D98B-0723-708502612341}"/>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4B70887B-F2C5-A8C1-35A7-A648C5E49AB0}"/>
              </a:ext>
            </a:extLst>
          </p:cNvPr>
          <p:cNvSpPr>
            <a:spLocks noGrp="1"/>
          </p:cNvSpPr>
          <p:nvPr>
            <p:ph type="sldNum" sz="quarter" idx="12"/>
          </p:nvPr>
        </p:nvSpPr>
        <p:spPr/>
        <p:txBody>
          <a:bodyPr/>
          <a:lstStyle/>
          <a:p>
            <a:fld id="{176DB428-E48B-433D-BBAF-AF8684C2FBFB}" type="slidenum">
              <a:rPr lang="en-GB" smtClean="0"/>
              <a:pPr/>
              <a:t>44</a:t>
            </a:fld>
            <a:endParaRPr lang="en-GB"/>
          </a:p>
        </p:txBody>
      </p:sp>
    </p:spTree>
    <p:extLst>
      <p:ext uri="{BB962C8B-B14F-4D97-AF65-F5344CB8AC3E}">
        <p14:creationId xmlns:p14="http://schemas.microsoft.com/office/powerpoint/2010/main" val="11946822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A9CD9-366D-6332-FCCA-D8932B0F31D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8C9945-D2E4-8658-2A29-736CFAC85372}"/>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5AA46C3A-C8F5-3E68-7F8A-91B6BCAA85D5}"/>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C317158B-811F-1832-092A-B98BD82D2879}"/>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15221232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87E67-1A13-8494-2A5E-3DA7C9FABA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DEA4BD-8331-BBAD-4F60-EE5C6A78190D}"/>
              </a:ext>
            </a:extLst>
          </p:cNvPr>
          <p:cNvSpPr>
            <a:spLocks noGrp="1"/>
          </p:cNvSpPr>
          <p:nvPr>
            <p:ph type="title"/>
          </p:nvPr>
        </p:nvSpPr>
        <p:spPr/>
        <p:txBody>
          <a:bodyPr/>
          <a:lstStyle/>
          <a:p>
            <a:r>
              <a:rPr lang="en-GB"/>
              <a:t>11. Capability development</a:t>
            </a:r>
          </a:p>
        </p:txBody>
      </p:sp>
      <p:sp>
        <p:nvSpPr>
          <p:cNvPr id="3" name="Footer Placeholder 2">
            <a:extLst>
              <a:ext uri="{FF2B5EF4-FFF2-40B4-BE49-F238E27FC236}">
                <a16:creationId xmlns:a16="http://schemas.microsoft.com/office/drawing/2014/main" id="{7B012959-F663-1385-3746-AAD8E0014078}"/>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E7288B7B-9CFD-763F-8469-0BE02DD7496C}"/>
              </a:ext>
            </a:extLst>
          </p:cNvPr>
          <p:cNvSpPr>
            <a:spLocks noGrp="1"/>
          </p:cNvSpPr>
          <p:nvPr>
            <p:ph type="sldNum" sz="quarter" idx="12"/>
          </p:nvPr>
        </p:nvSpPr>
        <p:spPr/>
        <p:txBody>
          <a:bodyPr/>
          <a:lstStyle/>
          <a:p>
            <a:fld id="{176DB428-E48B-433D-BBAF-AF8684C2FBFB}" type="slidenum">
              <a:rPr lang="en-GB" smtClean="0"/>
              <a:pPr/>
              <a:t>46</a:t>
            </a:fld>
            <a:endParaRPr lang="en-GB"/>
          </a:p>
        </p:txBody>
      </p:sp>
    </p:spTree>
    <p:extLst>
      <p:ext uri="{BB962C8B-B14F-4D97-AF65-F5344CB8AC3E}">
        <p14:creationId xmlns:p14="http://schemas.microsoft.com/office/powerpoint/2010/main" val="29957397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FF4FE-E307-D60A-F298-73EAEDF2007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6CD608-E7EE-76D2-673B-F3F8FCE9CC0E}"/>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D7AF3884-B45B-4227-40D7-A58186EBECFB}"/>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0B2F2EC2-DC41-8B44-E8D4-C943FB1DCA57}"/>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8740221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29559-383E-32C2-9718-D4E3A3CED9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2DF1A7-48A4-5C4D-BB17-9BAFA8D7B402}"/>
              </a:ext>
            </a:extLst>
          </p:cNvPr>
          <p:cNvSpPr>
            <a:spLocks noGrp="1"/>
          </p:cNvSpPr>
          <p:nvPr>
            <p:ph type="title"/>
          </p:nvPr>
        </p:nvSpPr>
        <p:spPr/>
        <p:txBody>
          <a:bodyPr/>
          <a:lstStyle/>
          <a:p>
            <a:r>
              <a:rPr lang="en-GB"/>
              <a:t>12. Contract management</a:t>
            </a:r>
          </a:p>
        </p:txBody>
      </p:sp>
      <p:sp>
        <p:nvSpPr>
          <p:cNvPr id="3" name="Footer Placeholder 2">
            <a:extLst>
              <a:ext uri="{FF2B5EF4-FFF2-40B4-BE49-F238E27FC236}">
                <a16:creationId xmlns:a16="http://schemas.microsoft.com/office/drawing/2014/main" id="{D962DC8C-9F79-AA8B-6082-CCD99621F261}"/>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752CD596-EEF4-C15D-CEE1-2D825762D64F}"/>
              </a:ext>
            </a:extLst>
          </p:cNvPr>
          <p:cNvSpPr>
            <a:spLocks noGrp="1"/>
          </p:cNvSpPr>
          <p:nvPr>
            <p:ph type="sldNum" sz="quarter" idx="12"/>
          </p:nvPr>
        </p:nvSpPr>
        <p:spPr/>
        <p:txBody>
          <a:bodyPr/>
          <a:lstStyle/>
          <a:p>
            <a:fld id="{176DB428-E48B-433D-BBAF-AF8684C2FBFB}" type="slidenum">
              <a:rPr lang="en-GB" smtClean="0"/>
              <a:pPr/>
              <a:t>48</a:t>
            </a:fld>
            <a:endParaRPr lang="en-GB"/>
          </a:p>
        </p:txBody>
      </p:sp>
    </p:spTree>
    <p:extLst>
      <p:ext uri="{BB962C8B-B14F-4D97-AF65-F5344CB8AC3E}">
        <p14:creationId xmlns:p14="http://schemas.microsoft.com/office/powerpoint/2010/main" val="12525922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5ADD2-C395-15CA-5701-495A10DF3F8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19BC5B-16DD-EDB4-7EEF-C2D07269327A}"/>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C501F04E-F6E8-26E7-44C0-7D2969908503}"/>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5353057C-7CB5-FBC5-D201-DBF75B6F0505}"/>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1063839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072EF-E7BD-AF5C-7BB1-AA0CF56319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838570-6F89-FCBD-1B80-491D719DA4CA}"/>
              </a:ext>
            </a:extLst>
          </p:cNvPr>
          <p:cNvSpPr>
            <a:spLocks noGrp="1"/>
          </p:cNvSpPr>
          <p:nvPr>
            <p:ph type="title"/>
          </p:nvPr>
        </p:nvSpPr>
        <p:spPr/>
        <p:txBody>
          <a:bodyPr/>
          <a:lstStyle/>
          <a:p>
            <a:r>
              <a:rPr lang="en-GB"/>
              <a:t>13. Diversity and inclusion</a:t>
            </a:r>
          </a:p>
        </p:txBody>
      </p:sp>
      <p:sp>
        <p:nvSpPr>
          <p:cNvPr id="3" name="Footer Placeholder 2">
            <a:extLst>
              <a:ext uri="{FF2B5EF4-FFF2-40B4-BE49-F238E27FC236}">
                <a16:creationId xmlns:a16="http://schemas.microsoft.com/office/drawing/2014/main" id="{586DA6BC-C645-DD70-9E5E-D7CA355A9347}"/>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393DBB70-2FC0-E2E3-531D-A2173310DD0E}"/>
              </a:ext>
            </a:extLst>
          </p:cNvPr>
          <p:cNvSpPr>
            <a:spLocks noGrp="1"/>
          </p:cNvSpPr>
          <p:nvPr>
            <p:ph type="sldNum" sz="quarter" idx="12"/>
          </p:nvPr>
        </p:nvSpPr>
        <p:spPr/>
        <p:txBody>
          <a:bodyPr/>
          <a:lstStyle/>
          <a:p>
            <a:fld id="{176DB428-E48B-433D-BBAF-AF8684C2FBFB}" type="slidenum">
              <a:rPr lang="en-GB" smtClean="0"/>
              <a:pPr/>
              <a:t>50</a:t>
            </a:fld>
            <a:endParaRPr lang="en-GB"/>
          </a:p>
        </p:txBody>
      </p:sp>
    </p:spTree>
    <p:extLst>
      <p:ext uri="{BB962C8B-B14F-4D97-AF65-F5344CB8AC3E}">
        <p14:creationId xmlns:p14="http://schemas.microsoft.com/office/powerpoint/2010/main" val="12259593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0F6FC-E961-E54E-007A-9930EC0CFB8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D3A33E-7BF6-23C9-7CDA-F06A604A01CC}"/>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443D9F43-62E2-F491-8D01-AB6721FD9BF3}"/>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FA5798E9-A32D-929A-DB48-706A2FF4B5EB}"/>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36416688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4DBCD-0B0C-A5A4-1939-C9623EEA66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19134F-D568-0EC8-D080-AA08BC332683}"/>
              </a:ext>
            </a:extLst>
          </p:cNvPr>
          <p:cNvSpPr>
            <a:spLocks noGrp="1"/>
          </p:cNvSpPr>
          <p:nvPr>
            <p:ph type="title"/>
          </p:nvPr>
        </p:nvSpPr>
        <p:spPr/>
        <p:txBody>
          <a:bodyPr/>
          <a:lstStyle/>
          <a:p>
            <a:r>
              <a:rPr lang="en-GB"/>
              <a:t>14. Life cycles</a:t>
            </a:r>
          </a:p>
        </p:txBody>
      </p:sp>
      <p:sp>
        <p:nvSpPr>
          <p:cNvPr id="3" name="Footer Placeholder 2">
            <a:extLst>
              <a:ext uri="{FF2B5EF4-FFF2-40B4-BE49-F238E27FC236}">
                <a16:creationId xmlns:a16="http://schemas.microsoft.com/office/drawing/2014/main" id="{2CC76890-D390-057E-5C40-C6A69BC2B1C4}"/>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18DB7168-66C6-5433-52BB-1DCB39B2364F}"/>
              </a:ext>
            </a:extLst>
          </p:cNvPr>
          <p:cNvSpPr>
            <a:spLocks noGrp="1"/>
          </p:cNvSpPr>
          <p:nvPr>
            <p:ph type="sldNum" sz="quarter" idx="12"/>
          </p:nvPr>
        </p:nvSpPr>
        <p:spPr/>
        <p:txBody>
          <a:bodyPr/>
          <a:lstStyle/>
          <a:p>
            <a:fld id="{176DB428-E48B-433D-BBAF-AF8684C2FBFB}" type="slidenum">
              <a:rPr lang="en-GB" smtClean="0"/>
              <a:pPr/>
              <a:t>52</a:t>
            </a:fld>
            <a:endParaRPr lang="en-GB"/>
          </a:p>
        </p:txBody>
      </p:sp>
    </p:spTree>
    <p:extLst>
      <p:ext uri="{BB962C8B-B14F-4D97-AF65-F5344CB8AC3E}">
        <p14:creationId xmlns:p14="http://schemas.microsoft.com/office/powerpoint/2010/main" val="12538650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F7EB5-AF52-E66A-3F54-CF40888B352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0240F9-C5C2-09DE-AEBA-E163919607FA}"/>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D0C1DC35-79B3-CD23-E79E-36B517B7F56F}"/>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3F0A1325-C8C4-AEA3-E165-FCFD34D468A6}"/>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35643330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D2CC8-1732-2B21-1CE7-5CAA1F14CF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25C162-2CE7-18B9-B1F4-3D59215BBF73}"/>
              </a:ext>
            </a:extLst>
          </p:cNvPr>
          <p:cNvSpPr>
            <a:spLocks noGrp="1"/>
          </p:cNvSpPr>
          <p:nvPr>
            <p:ph type="title"/>
          </p:nvPr>
        </p:nvSpPr>
        <p:spPr/>
        <p:txBody>
          <a:bodyPr/>
          <a:lstStyle/>
          <a:p>
            <a:r>
              <a:rPr lang="en-GB"/>
              <a:t>15. Portfolio shaping</a:t>
            </a:r>
          </a:p>
        </p:txBody>
      </p:sp>
      <p:sp>
        <p:nvSpPr>
          <p:cNvPr id="3" name="Footer Placeholder 2">
            <a:extLst>
              <a:ext uri="{FF2B5EF4-FFF2-40B4-BE49-F238E27FC236}">
                <a16:creationId xmlns:a16="http://schemas.microsoft.com/office/drawing/2014/main" id="{3F6DABD4-A8C8-5371-3D5E-DEC9FC85E841}"/>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ADA969B4-C895-2545-66D4-59001501FDE0}"/>
              </a:ext>
            </a:extLst>
          </p:cNvPr>
          <p:cNvSpPr>
            <a:spLocks noGrp="1"/>
          </p:cNvSpPr>
          <p:nvPr>
            <p:ph type="sldNum" sz="quarter" idx="12"/>
          </p:nvPr>
        </p:nvSpPr>
        <p:spPr/>
        <p:txBody>
          <a:bodyPr/>
          <a:lstStyle/>
          <a:p>
            <a:fld id="{176DB428-E48B-433D-BBAF-AF8684C2FBFB}" type="slidenum">
              <a:rPr lang="en-GB" smtClean="0"/>
              <a:pPr/>
              <a:t>54</a:t>
            </a:fld>
            <a:endParaRPr lang="en-GB"/>
          </a:p>
        </p:txBody>
      </p:sp>
    </p:spTree>
    <p:extLst>
      <p:ext uri="{BB962C8B-B14F-4D97-AF65-F5344CB8AC3E}">
        <p14:creationId xmlns:p14="http://schemas.microsoft.com/office/powerpoint/2010/main" val="11515177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5C57A-4B61-A58C-858A-605F436B150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B17685-CD92-036D-7155-801CC9F8E670}"/>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27A28543-E00B-00D1-BF6B-9AD620985DD3}"/>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64DA3CD6-2053-72CA-52BD-2B939BBBCBBE}"/>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18675855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36382-F035-0929-0FB9-69D5AC6579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41F1B6-1FB4-E05C-1737-55D0B2235A70}"/>
              </a:ext>
            </a:extLst>
          </p:cNvPr>
          <p:cNvSpPr>
            <a:spLocks noGrp="1"/>
          </p:cNvSpPr>
          <p:nvPr>
            <p:ph type="title"/>
          </p:nvPr>
        </p:nvSpPr>
        <p:spPr/>
        <p:txBody>
          <a:bodyPr/>
          <a:lstStyle/>
          <a:p>
            <a:r>
              <a:rPr lang="en-GB"/>
              <a:t>16. Procurement</a:t>
            </a:r>
          </a:p>
        </p:txBody>
      </p:sp>
      <p:sp>
        <p:nvSpPr>
          <p:cNvPr id="3" name="Footer Placeholder 2">
            <a:extLst>
              <a:ext uri="{FF2B5EF4-FFF2-40B4-BE49-F238E27FC236}">
                <a16:creationId xmlns:a16="http://schemas.microsoft.com/office/drawing/2014/main" id="{53D3D4F0-BBC9-2465-8B96-9BC2CE16F699}"/>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C96A1C61-2DDF-8263-A686-65CAD1B87956}"/>
              </a:ext>
            </a:extLst>
          </p:cNvPr>
          <p:cNvSpPr>
            <a:spLocks noGrp="1"/>
          </p:cNvSpPr>
          <p:nvPr>
            <p:ph type="sldNum" sz="quarter" idx="12"/>
          </p:nvPr>
        </p:nvSpPr>
        <p:spPr/>
        <p:txBody>
          <a:bodyPr/>
          <a:lstStyle/>
          <a:p>
            <a:fld id="{176DB428-E48B-433D-BBAF-AF8684C2FBFB}" type="slidenum">
              <a:rPr lang="en-GB" smtClean="0"/>
              <a:pPr/>
              <a:t>56</a:t>
            </a:fld>
            <a:endParaRPr lang="en-GB"/>
          </a:p>
        </p:txBody>
      </p:sp>
    </p:spTree>
    <p:extLst>
      <p:ext uri="{BB962C8B-B14F-4D97-AF65-F5344CB8AC3E}">
        <p14:creationId xmlns:p14="http://schemas.microsoft.com/office/powerpoint/2010/main" val="29233782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D6E34-C22A-FFD2-43A1-1003623477A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E4109A-3415-8854-528B-28D64072C1FF}"/>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8AF9D1AB-C841-9AA1-3B54-ECE5A3FC5BEF}"/>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2F0A0128-93BF-3BEF-71C8-E243B1CF5B3D}"/>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42286764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EAD0C-C84A-CB78-00DD-9AC389D669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F8A636-F19A-DD80-CF7E-165EEB8E9644}"/>
              </a:ext>
            </a:extLst>
          </p:cNvPr>
          <p:cNvSpPr>
            <a:spLocks noGrp="1"/>
          </p:cNvSpPr>
          <p:nvPr>
            <p:ph type="title"/>
          </p:nvPr>
        </p:nvSpPr>
        <p:spPr/>
        <p:txBody>
          <a:bodyPr/>
          <a:lstStyle/>
          <a:p>
            <a:r>
              <a:rPr lang="en-GB"/>
              <a:t>17. Quality management</a:t>
            </a:r>
          </a:p>
        </p:txBody>
      </p:sp>
      <p:sp>
        <p:nvSpPr>
          <p:cNvPr id="3" name="Footer Placeholder 2">
            <a:extLst>
              <a:ext uri="{FF2B5EF4-FFF2-40B4-BE49-F238E27FC236}">
                <a16:creationId xmlns:a16="http://schemas.microsoft.com/office/drawing/2014/main" id="{CE8BA26F-4662-A6C0-FB02-E3F112ABB282}"/>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AB6DFF62-C42A-17E1-361C-C0A19575C78D}"/>
              </a:ext>
            </a:extLst>
          </p:cNvPr>
          <p:cNvSpPr>
            <a:spLocks noGrp="1"/>
          </p:cNvSpPr>
          <p:nvPr>
            <p:ph type="sldNum" sz="quarter" idx="12"/>
          </p:nvPr>
        </p:nvSpPr>
        <p:spPr/>
        <p:txBody>
          <a:bodyPr/>
          <a:lstStyle/>
          <a:p>
            <a:fld id="{176DB428-E48B-433D-BBAF-AF8684C2FBFB}" type="slidenum">
              <a:rPr lang="en-GB" smtClean="0"/>
              <a:pPr/>
              <a:t>58</a:t>
            </a:fld>
            <a:endParaRPr lang="en-GB"/>
          </a:p>
        </p:txBody>
      </p:sp>
    </p:spTree>
    <p:extLst>
      <p:ext uri="{BB962C8B-B14F-4D97-AF65-F5344CB8AC3E}">
        <p14:creationId xmlns:p14="http://schemas.microsoft.com/office/powerpoint/2010/main" val="23232075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A8B93-C943-C9A7-6600-6EFDE725C0F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5C2B9F-7F05-2AA8-1EB2-2F233BE449F1}"/>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A738C734-2BDB-8C58-4C8E-DA0DDC4F9431}"/>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84B68E74-1449-6B4D-9EC5-4B9F02082F8F}"/>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76970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86310-B5DF-F480-C92C-80AE0DEF23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9EF6E4-F58B-D55B-48F2-92A574465F3D}"/>
              </a:ext>
            </a:extLst>
          </p:cNvPr>
          <p:cNvSpPr>
            <a:spLocks noGrp="1"/>
          </p:cNvSpPr>
          <p:nvPr>
            <p:ph type="title"/>
          </p:nvPr>
        </p:nvSpPr>
        <p:spPr/>
        <p:txBody>
          <a:bodyPr/>
          <a:lstStyle/>
          <a:p>
            <a:r>
              <a:rPr lang="en-GB"/>
              <a:t>18. Requirements management</a:t>
            </a:r>
          </a:p>
        </p:txBody>
      </p:sp>
      <p:sp>
        <p:nvSpPr>
          <p:cNvPr id="3" name="Footer Placeholder 2">
            <a:extLst>
              <a:ext uri="{FF2B5EF4-FFF2-40B4-BE49-F238E27FC236}">
                <a16:creationId xmlns:a16="http://schemas.microsoft.com/office/drawing/2014/main" id="{CBDDF7CF-2709-193A-B7DE-5ECC24624994}"/>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DB1375CB-0E4C-0537-5AED-458CE72C29E0}"/>
              </a:ext>
            </a:extLst>
          </p:cNvPr>
          <p:cNvSpPr>
            <a:spLocks noGrp="1"/>
          </p:cNvSpPr>
          <p:nvPr>
            <p:ph type="sldNum" sz="quarter" idx="12"/>
          </p:nvPr>
        </p:nvSpPr>
        <p:spPr/>
        <p:txBody>
          <a:bodyPr/>
          <a:lstStyle/>
          <a:p>
            <a:fld id="{176DB428-E48B-433D-BBAF-AF8684C2FBFB}" type="slidenum">
              <a:rPr lang="en-GB" smtClean="0"/>
              <a:pPr/>
              <a:t>60</a:t>
            </a:fld>
            <a:endParaRPr lang="en-GB"/>
          </a:p>
        </p:txBody>
      </p:sp>
    </p:spTree>
    <p:extLst>
      <p:ext uri="{BB962C8B-B14F-4D97-AF65-F5344CB8AC3E}">
        <p14:creationId xmlns:p14="http://schemas.microsoft.com/office/powerpoint/2010/main" val="31343723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36B6F-9026-5FF6-460E-F3089097B77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A255E7-7494-2387-8348-B13DDFA5AD44}"/>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AC7F8D73-1E6E-0F85-EB9D-0C054D1E7EA4}"/>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52E159AC-7CCE-0D48-8C02-DFFB4F2E46EA}"/>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6185422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4E040-C623-FF84-E904-D004A8A842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8FDC9C-BD9F-79DB-F253-F86FFF39C8EC}"/>
              </a:ext>
            </a:extLst>
          </p:cNvPr>
          <p:cNvSpPr>
            <a:spLocks noGrp="1"/>
          </p:cNvSpPr>
          <p:nvPr>
            <p:ph type="title"/>
          </p:nvPr>
        </p:nvSpPr>
        <p:spPr/>
        <p:txBody>
          <a:bodyPr/>
          <a:lstStyle/>
          <a:p>
            <a:r>
              <a:rPr lang="en-GB"/>
              <a:t>19. Resource capacity planning</a:t>
            </a:r>
          </a:p>
        </p:txBody>
      </p:sp>
      <p:sp>
        <p:nvSpPr>
          <p:cNvPr id="3" name="Footer Placeholder 2">
            <a:extLst>
              <a:ext uri="{FF2B5EF4-FFF2-40B4-BE49-F238E27FC236}">
                <a16:creationId xmlns:a16="http://schemas.microsoft.com/office/drawing/2014/main" id="{A2C86E21-1B88-5FC4-68D4-9412F68FCFBC}"/>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A912F8D6-ED7D-AC35-30DD-937280484518}"/>
              </a:ext>
            </a:extLst>
          </p:cNvPr>
          <p:cNvSpPr>
            <a:spLocks noGrp="1"/>
          </p:cNvSpPr>
          <p:nvPr>
            <p:ph type="sldNum" sz="quarter" idx="12"/>
          </p:nvPr>
        </p:nvSpPr>
        <p:spPr/>
        <p:txBody>
          <a:bodyPr/>
          <a:lstStyle/>
          <a:p>
            <a:fld id="{176DB428-E48B-433D-BBAF-AF8684C2FBFB}" type="slidenum">
              <a:rPr lang="en-GB" smtClean="0"/>
              <a:pPr/>
              <a:t>62</a:t>
            </a:fld>
            <a:endParaRPr lang="en-GB"/>
          </a:p>
        </p:txBody>
      </p:sp>
    </p:spTree>
    <p:extLst>
      <p:ext uri="{BB962C8B-B14F-4D97-AF65-F5344CB8AC3E}">
        <p14:creationId xmlns:p14="http://schemas.microsoft.com/office/powerpoint/2010/main" val="31281734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4337C-2184-C034-90A0-34E8F19C589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A211A7-54BF-D9F3-3868-91E0723DAE3E}"/>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6CB2F487-196B-AB97-5A83-D5B31FEFC54E}"/>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08379668-DF1E-24FE-3102-463BA4DB16F0}"/>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4009674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5A20A-3D3A-9587-E25B-D35F1375B2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DEA50A-7759-D93D-0CD2-75EF8F6D9DE6}"/>
              </a:ext>
            </a:extLst>
          </p:cNvPr>
          <p:cNvSpPr>
            <a:spLocks noGrp="1"/>
          </p:cNvSpPr>
          <p:nvPr>
            <p:ph type="title"/>
          </p:nvPr>
        </p:nvSpPr>
        <p:spPr/>
        <p:txBody>
          <a:bodyPr/>
          <a:lstStyle/>
          <a:p>
            <a:r>
              <a:rPr lang="en-GB"/>
              <a:t>20. Resource management</a:t>
            </a:r>
          </a:p>
        </p:txBody>
      </p:sp>
      <p:sp>
        <p:nvSpPr>
          <p:cNvPr id="3" name="Footer Placeholder 2">
            <a:extLst>
              <a:ext uri="{FF2B5EF4-FFF2-40B4-BE49-F238E27FC236}">
                <a16:creationId xmlns:a16="http://schemas.microsoft.com/office/drawing/2014/main" id="{8DC45AF5-D80B-A4FA-92A7-EC3D465A0FBE}"/>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B12866DC-7AC4-4E37-9BC0-617246F48844}"/>
              </a:ext>
            </a:extLst>
          </p:cNvPr>
          <p:cNvSpPr>
            <a:spLocks noGrp="1"/>
          </p:cNvSpPr>
          <p:nvPr>
            <p:ph type="sldNum" sz="quarter" idx="12"/>
          </p:nvPr>
        </p:nvSpPr>
        <p:spPr/>
        <p:txBody>
          <a:bodyPr/>
          <a:lstStyle/>
          <a:p>
            <a:fld id="{176DB428-E48B-433D-BBAF-AF8684C2FBFB}" type="slidenum">
              <a:rPr lang="en-GB" smtClean="0"/>
              <a:pPr/>
              <a:t>64</a:t>
            </a:fld>
            <a:endParaRPr lang="en-GB"/>
          </a:p>
        </p:txBody>
      </p:sp>
    </p:spTree>
    <p:extLst>
      <p:ext uri="{BB962C8B-B14F-4D97-AF65-F5344CB8AC3E}">
        <p14:creationId xmlns:p14="http://schemas.microsoft.com/office/powerpoint/2010/main" val="11608852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13E38-C98E-5549-9A67-6D4091DD33F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1F5391-6BCF-AF4C-815D-2871F1BDF0B1}"/>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921C903A-D223-C318-6506-6C65A34DD377}"/>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13913296-40F1-1B09-44F2-7970D74D2B7B}"/>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6386120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85460-E9EC-9D41-C155-7B127328A2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02C4AF-8FCF-8D5E-9A7A-4A02E5265F19}"/>
              </a:ext>
            </a:extLst>
          </p:cNvPr>
          <p:cNvSpPr>
            <a:spLocks noGrp="1"/>
          </p:cNvSpPr>
          <p:nvPr>
            <p:ph type="title"/>
          </p:nvPr>
        </p:nvSpPr>
        <p:spPr/>
        <p:txBody>
          <a:bodyPr/>
          <a:lstStyle/>
          <a:p>
            <a:r>
              <a:rPr lang="en-GB"/>
              <a:t>21. Solutions development</a:t>
            </a:r>
          </a:p>
        </p:txBody>
      </p:sp>
      <p:sp>
        <p:nvSpPr>
          <p:cNvPr id="3" name="Footer Placeholder 2">
            <a:extLst>
              <a:ext uri="{FF2B5EF4-FFF2-40B4-BE49-F238E27FC236}">
                <a16:creationId xmlns:a16="http://schemas.microsoft.com/office/drawing/2014/main" id="{F27AECDE-E78B-0654-0117-2FB2AED4611C}"/>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26779037-EDD9-C661-9A43-00667B0885B3}"/>
              </a:ext>
            </a:extLst>
          </p:cNvPr>
          <p:cNvSpPr>
            <a:spLocks noGrp="1"/>
          </p:cNvSpPr>
          <p:nvPr>
            <p:ph type="sldNum" sz="quarter" idx="12"/>
          </p:nvPr>
        </p:nvSpPr>
        <p:spPr/>
        <p:txBody>
          <a:bodyPr/>
          <a:lstStyle/>
          <a:p>
            <a:fld id="{176DB428-E48B-433D-BBAF-AF8684C2FBFB}" type="slidenum">
              <a:rPr lang="en-GB" smtClean="0"/>
              <a:pPr/>
              <a:t>66</a:t>
            </a:fld>
            <a:endParaRPr lang="en-GB"/>
          </a:p>
        </p:txBody>
      </p:sp>
    </p:spTree>
    <p:extLst>
      <p:ext uri="{BB962C8B-B14F-4D97-AF65-F5344CB8AC3E}">
        <p14:creationId xmlns:p14="http://schemas.microsoft.com/office/powerpoint/2010/main" val="26154647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B009F-FA2A-21FF-FED1-9FDA4AA0D34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7A8D49-6CC4-2B52-32BE-B66ACDE4CC4D}"/>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B154CCB5-79CD-0C80-FA41-A58C8A0C54DE}"/>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FBE286F5-BE9E-1FA2-456D-170E8F841699}"/>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15546848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EE59F-1419-E8A1-223B-F59D445DBD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FDC7B3-D529-6F88-2F91-0EC84DC0AE10}"/>
              </a:ext>
            </a:extLst>
          </p:cNvPr>
          <p:cNvSpPr>
            <a:spLocks noGrp="1"/>
          </p:cNvSpPr>
          <p:nvPr>
            <p:ph type="title"/>
          </p:nvPr>
        </p:nvSpPr>
        <p:spPr/>
        <p:txBody>
          <a:bodyPr/>
          <a:lstStyle/>
          <a:p>
            <a:r>
              <a:rPr lang="en-GB"/>
              <a:t>22. Sustainability</a:t>
            </a:r>
          </a:p>
        </p:txBody>
      </p:sp>
      <p:sp>
        <p:nvSpPr>
          <p:cNvPr id="3" name="Footer Placeholder 2">
            <a:extLst>
              <a:ext uri="{FF2B5EF4-FFF2-40B4-BE49-F238E27FC236}">
                <a16:creationId xmlns:a16="http://schemas.microsoft.com/office/drawing/2014/main" id="{1B643729-5CF1-5544-6D0B-3405A478C1B7}"/>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391FCBBC-B53A-767E-C158-67B149E0B090}"/>
              </a:ext>
            </a:extLst>
          </p:cNvPr>
          <p:cNvSpPr>
            <a:spLocks noGrp="1"/>
          </p:cNvSpPr>
          <p:nvPr>
            <p:ph type="sldNum" sz="quarter" idx="12"/>
          </p:nvPr>
        </p:nvSpPr>
        <p:spPr/>
        <p:txBody>
          <a:bodyPr/>
          <a:lstStyle/>
          <a:p>
            <a:fld id="{176DB428-E48B-433D-BBAF-AF8684C2FBFB}" type="slidenum">
              <a:rPr lang="en-GB" smtClean="0"/>
              <a:pPr/>
              <a:t>68</a:t>
            </a:fld>
            <a:endParaRPr lang="en-GB"/>
          </a:p>
        </p:txBody>
      </p:sp>
    </p:spTree>
    <p:extLst>
      <p:ext uri="{BB962C8B-B14F-4D97-AF65-F5344CB8AC3E}">
        <p14:creationId xmlns:p14="http://schemas.microsoft.com/office/powerpoint/2010/main" val="34346612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B4931-6735-C6C1-3816-75CED01F28E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E0C3A1-58DA-BDFF-B7EF-FBFC6AF17B4F}"/>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73E2A578-970D-F9B6-012C-F3BDABEC8A7C}"/>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EC2790B4-E7B4-D3FD-251D-99D2AD7605CD}"/>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41867221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A8020-6EC5-946A-A05B-D390259316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F875A7-8B06-CDC6-9F05-9BA607F399D6}"/>
              </a:ext>
            </a:extLst>
          </p:cNvPr>
          <p:cNvSpPr>
            <a:spLocks noGrp="1"/>
          </p:cNvSpPr>
          <p:nvPr>
            <p:ph type="title"/>
          </p:nvPr>
        </p:nvSpPr>
        <p:spPr/>
        <p:txBody>
          <a:bodyPr/>
          <a:lstStyle/>
          <a:p>
            <a:r>
              <a:rPr lang="en-GB"/>
              <a:t>23. Transition management</a:t>
            </a:r>
          </a:p>
        </p:txBody>
      </p:sp>
      <p:sp>
        <p:nvSpPr>
          <p:cNvPr id="3" name="Footer Placeholder 2">
            <a:extLst>
              <a:ext uri="{FF2B5EF4-FFF2-40B4-BE49-F238E27FC236}">
                <a16:creationId xmlns:a16="http://schemas.microsoft.com/office/drawing/2014/main" id="{F2048742-6FE0-FB5B-717F-EF48363ED301}"/>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B9C4FB59-FB42-B77A-AA8F-0E2C5B085D05}"/>
              </a:ext>
            </a:extLst>
          </p:cNvPr>
          <p:cNvSpPr>
            <a:spLocks noGrp="1"/>
          </p:cNvSpPr>
          <p:nvPr>
            <p:ph type="sldNum" sz="quarter" idx="12"/>
          </p:nvPr>
        </p:nvSpPr>
        <p:spPr/>
        <p:txBody>
          <a:bodyPr/>
          <a:lstStyle/>
          <a:p>
            <a:fld id="{176DB428-E48B-433D-BBAF-AF8684C2FBFB}" type="slidenum">
              <a:rPr lang="en-GB" smtClean="0"/>
              <a:pPr/>
              <a:t>70</a:t>
            </a:fld>
            <a:endParaRPr lang="en-GB"/>
          </a:p>
        </p:txBody>
      </p:sp>
    </p:spTree>
    <p:extLst>
      <p:ext uri="{BB962C8B-B14F-4D97-AF65-F5344CB8AC3E}">
        <p14:creationId xmlns:p14="http://schemas.microsoft.com/office/powerpoint/2010/main" val="42111570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68B37-B1F2-46F5-235B-EC2F5FB1165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2E34C0-E770-25C4-2D64-D827F955A5E6}"/>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82ECDF5B-3C4A-964B-A1F7-4C6754B3FD6D}"/>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F3995E34-A441-A76A-8CAE-F5F9FAC916F9}"/>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232230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460D2-89F9-CA27-3E4D-4010A46050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09A23B-AE2A-15C4-12B3-63AD851C5174}"/>
              </a:ext>
            </a:extLst>
          </p:cNvPr>
          <p:cNvSpPr>
            <a:spLocks noGrp="1"/>
          </p:cNvSpPr>
          <p:nvPr>
            <p:ph type="title"/>
          </p:nvPr>
        </p:nvSpPr>
        <p:spPr/>
        <p:txBody>
          <a:bodyPr/>
          <a:lstStyle/>
          <a:p>
            <a:r>
              <a:rPr lang="en-GB"/>
              <a:t>24. Ethics, compliance and professionalism</a:t>
            </a:r>
          </a:p>
        </p:txBody>
      </p:sp>
      <p:sp>
        <p:nvSpPr>
          <p:cNvPr id="3" name="Footer Placeholder 2">
            <a:extLst>
              <a:ext uri="{FF2B5EF4-FFF2-40B4-BE49-F238E27FC236}">
                <a16:creationId xmlns:a16="http://schemas.microsoft.com/office/drawing/2014/main" id="{086BDF7D-706E-4A57-7F93-BAF69A1F5903}"/>
              </a:ext>
            </a:extLst>
          </p:cNvPr>
          <p:cNvSpPr>
            <a:spLocks noGrp="1"/>
          </p:cNvSpPr>
          <p:nvPr>
            <p:ph type="ftr" sz="quarter" idx="11"/>
          </p:nvPr>
        </p:nvSpPr>
        <p:spPr/>
        <p:txBody>
          <a:bodyPr/>
          <a:lstStyle/>
          <a:p>
            <a:r>
              <a:rPr lang="en-GB"/>
              <a:t>© 2026 Association for Project Management</a:t>
            </a:r>
          </a:p>
        </p:txBody>
      </p:sp>
      <p:sp>
        <p:nvSpPr>
          <p:cNvPr id="4" name="Slide Number Placeholder 3">
            <a:extLst>
              <a:ext uri="{FF2B5EF4-FFF2-40B4-BE49-F238E27FC236}">
                <a16:creationId xmlns:a16="http://schemas.microsoft.com/office/drawing/2014/main" id="{AE5D2A84-21D7-4041-519A-64684FADA21A}"/>
              </a:ext>
            </a:extLst>
          </p:cNvPr>
          <p:cNvSpPr>
            <a:spLocks noGrp="1"/>
          </p:cNvSpPr>
          <p:nvPr>
            <p:ph type="sldNum" sz="quarter" idx="12"/>
          </p:nvPr>
        </p:nvSpPr>
        <p:spPr/>
        <p:txBody>
          <a:bodyPr/>
          <a:lstStyle/>
          <a:p>
            <a:fld id="{176DB428-E48B-433D-BBAF-AF8684C2FBFB}" type="slidenum">
              <a:rPr lang="en-GB" smtClean="0"/>
              <a:pPr/>
              <a:t>72</a:t>
            </a:fld>
            <a:endParaRPr lang="en-GB"/>
          </a:p>
        </p:txBody>
      </p:sp>
    </p:spTree>
    <p:extLst>
      <p:ext uri="{BB962C8B-B14F-4D97-AF65-F5344CB8AC3E}">
        <p14:creationId xmlns:p14="http://schemas.microsoft.com/office/powerpoint/2010/main" val="5544225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9CF48-AAB0-D5BB-50B0-1E17A2C9309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581788-24F7-0F3D-3AEA-9B532CD9B7B4}"/>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E0007A2A-8349-936F-83F5-DB0C397AAAED}"/>
              </a:ext>
            </a:extLst>
          </p:cNvPr>
          <p:cNvSpPr txBox="1"/>
          <p:nvPr/>
        </p:nvSpPr>
        <p:spPr>
          <a:xfrm>
            <a:off x="466800" y="373714"/>
            <a:ext cx="5453940" cy="712136"/>
          </a:xfrm>
          <a:prstGeom prst="rect">
            <a:avLst/>
          </a:prstGeom>
          <a:noFill/>
        </p:spPr>
        <p:txBody>
          <a:bodyPr wrap="square" lIns="0" tIns="0" rIns="0" bIns="0" rtlCol="0" anchor="ctr">
            <a:noAutofit/>
          </a:bodyPr>
          <a:lstStyle/>
          <a:p>
            <a:pPr algn="l"/>
            <a:r>
              <a:rPr lang="en-GB" sz="1400" b="1">
                <a:solidFill>
                  <a:schemeClr val="accent1"/>
                </a:solidFill>
              </a:rPr>
              <a:t>Project name:</a:t>
            </a:r>
          </a:p>
          <a:p>
            <a:r>
              <a:rPr lang="en-GB" sz="1400" b="1">
                <a:solidFill>
                  <a:schemeClr val="accent1"/>
                </a:solidFill>
              </a:rPr>
              <a:t>Assessment criteria 1: </a:t>
            </a:r>
          </a:p>
          <a:p>
            <a:r>
              <a:rPr lang="en-GB" sz="1400" b="1">
                <a:solidFill>
                  <a:schemeClr val="accent1"/>
                </a:solidFill>
              </a:rPr>
              <a:t>Assessment criteria 2: </a:t>
            </a:r>
          </a:p>
        </p:txBody>
      </p:sp>
      <p:sp>
        <p:nvSpPr>
          <p:cNvPr id="9" name="TextBox 8">
            <a:extLst>
              <a:ext uri="{FF2B5EF4-FFF2-40B4-BE49-F238E27FC236}">
                <a16:creationId xmlns:a16="http://schemas.microsoft.com/office/drawing/2014/main" id="{9FD5EF90-C4F0-8723-25DC-EC6BDC3A509E}"/>
              </a:ext>
            </a:extLst>
          </p:cNvPr>
          <p:cNvSpPr txBox="1"/>
          <p:nvPr/>
        </p:nvSpPr>
        <p:spPr>
          <a:xfrm>
            <a:off x="6096000" y="373714"/>
            <a:ext cx="5453940" cy="712136"/>
          </a:xfrm>
          <a:prstGeom prst="rect">
            <a:avLst/>
          </a:prstGeom>
          <a:noFill/>
        </p:spPr>
        <p:txBody>
          <a:bodyPr wrap="square" lIns="0" tIns="0" rIns="0" bIns="0" rtlCol="0" anchor="ctr">
            <a:noAutofit/>
          </a:bodyPr>
          <a:lstStyle/>
          <a:p>
            <a:r>
              <a:rPr lang="en-GB" sz="1400" b="1">
                <a:solidFill>
                  <a:schemeClr val="accent1"/>
                </a:solidFill>
              </a:rPr>
              <a:t>Assessment criteria 3: </a:t>
            </a:r>
          </a:p>
          <a:p>
            <a:r>
              <a:rPr lang="en-GB" sz="1400" b="1">
                <a:solidFill>
                  <a:schemeClr val="accent1"/>
                </a:solidFill>
              </a:rPr>
              <a:t>Assessment criteria 4: </a:t>
            </a:r>
          </a:p>
          <a:p>
            <a:pPr algn="l"/>
            <a:endParaRPr lang="en-GB" sz="1400" b="1">
              <a:solidFill>
                <a:schemeClr val="accent1"/>
              </a:solidFill>
            </a:endParaRPr>
          </a:p>
        </p:txBody>
      </p:sp>
    </p:spTree>
    <p:extLst>
      <p:ext uri="{BB962C8B-B14F-4D97-AF65-F5344CB8AC3E}">
        <p14:creationId xmlns:p14="http://schemas.microsoft.com/office/powerpoint/2010/main" val="302323280"/>
      </p:ext>
    </p:extLst>
  </p:cSld>
  <p:clrMapOvr>
    <a:masterClrMapping/>
  </p:clrMapOvr>
</p:sld>
</file>

<file path=ppt/theme/theme1.xml><?xml version="1.0" encoding="utf-8"?>
<a:theme xmlns:a="http://schemas.openxmlformats.org/drawingml/2006/main" name="APM">
  <a:themeElements>
    <a:clrScheme name="APM">
      <a:dk1>
        <a:sysClr val="windowText" lastClr="000000"/>
      </a:dk1>
      <a:lt1>
        <a:sysClr val="window" lastClr="FFFFFF"/>
      </a:lt1>
      <a:dk2>
        <a:srgbClr val="FBE4D7"/>
      </a:dk2>
      <a:lt2>
        <a:srgbClr val="D2DDD9"/>
      </a:lt2>
      <a:accent1>
        <a:srgbClr val="0A4644"/>
      </a:accent1>
      <a:accent2>
        <a:srgbClr val="BE574A"/>
      </a:accent2>
      <a:accent3>
        <a:srgbClr val="21D182"/>
      </a:accent3>
      <a:accent4>
        <a:srgbClr val="7F7185"/>
      </a:accent4>
      <a:accent5>
        <a:srgbClr val="9D928A"/>
      </a:accent5>
      <a:accent6>
        <a:srgbClr val="DFE0E1"/>
      </a:accent6>
      <a:hlink>
        <a:srgbClr val="0A4644"/>
      </a:hlink>
      <a:folHlink>
        <a:srgbClr val="21D18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lIns="0" tIns="0" rIns="0" bIns="0" rtlCol="0" anchor="t" anchorCtr="0"/>
      <a:lstStyle>
        <a:defPPr algn="l">
          <a:defRPr sz="1400" dirty="0" smtClean="0">
            <a:solidFill>
              <a:schemeClr val="accent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smtClean="0">
            <a:solidFill>
              <a:schemeClr val="accent1"/>
            </a:solidFill>
          </a:defRPr>
        </a:defPPr>
      </a:lstStyle>
    </a:txDef>
  </a:objectDefaults>
  <a:extraClrSchemeLst/>
  <a:extLst>
    <a:ext uri="{05A4C25C-085E-4340-85A3-A5531E510DB2}">
      <thm15:themeFamily xmlns:thm15="http://schemas.microsoft.com/office/thememl/2012/main" name="Presentation4" id="{A14ACCEC-9F6C-46F4-979E-96D16E4614E8}" vid="{6C6C326E-90DD-4682-A57E-393B2877AA56}"/>
    </a:ext>
  </a:extLst>
</a:theme>
</file>

<file path=ppt/theme/theme2.xml><?xml version="1.0" encoding="utf-8"?>
<a:theme xmlns:a="http://schemas.openxmlformats.org/drawingml/2006/main" name="Office Theme">
  <a:themeElements>
    <a:clrScheme name="APM">
      <a:dk1>
        <a:sysClr val="windowText" lastClr="000000"/>
      </a:dk1>
      <a:lt1>
        <a:sysClr val="window" lastClr="FFFFFF"/>
      </a:lt1>
      <a:dk2>
        <a:srgbClr val="FBE4D7"/>
      </a:dk2>
      <a:lt2>
        <a:srgbClr val="D2DDD9"/>
      </a:lt2>
      <a:accent1>
        <a:srgbClr val="0A4644"/>
      </a:accent1>
      <a:accent2>
        <a:srgbClr val="BE574A"/>
      </a:accent2>
      <a:accent3>
        <a:srgbClr val="21D182"/>
      </a:accent3>
      <a:accent4>
        <a:srgbClr val="7F7185"/>
      </a:accent4>
      <a:accent5>
        <a:srgbClr val="9D928A"/>
      </a:accent5>
      <a:accent6>
        <a:srgbClr val="DFE0E1"/>
      </a:accent6>
      <a:hlink>
        <a:srgbClr val="0A4644"/>
      </a:hlink>
      <a:folHlink>
        <a:srgbClr val="21D18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lIns="0" tIns="0" rIns="0" bIns="0" rtlCol="0" anchor="t" anchorCtr="0"/>
      <a:lstStyle>
        <a:defPPr algn="l">
          <a:defRPr sz="1400" dirty="0" smtClean="0">
            <a:solidFill>
              <a:schemeClr val="accent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smtClean="0">
            <a:solidFill>
              <a:schemeClr val="accent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bac38db-1fb6-456e-b5f9-2eced29e2710">
      <Terms xmlns="http://schemas.microsoft.com/office/infopath/2007/PartnerControls"/>
    </lcf76f155ced4ddcb4097134ff3c332f>
    <TaxCatchAll xmlns="61f6800c-1e96-4e7e-8ace-cceb127b650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E6CD01A1C024841893AED3DCEC4A4E7" ma:contentTypeVersion="13" ma:contentTypeDescription="Create a new document." ma:contentTypeScope="" ma:versionID="7007dd307ddbe3e443a4f89dac134baf">
  <xsd:schema xmlns:xsd="http://www.w3.org/2001/XMLSchema" xmlns:xs="http://www.w3.org/2001/XMLSchema" xmlns:p="http://schemas.microsoft.com/office/2006/metadata/properties" xmlns:ns2="9bac38db-1fb6-456e-b5f9-2eced29e2710" xmlns:ns3="61f6800c-1e96-4e7e-8ace-cceb127b6508" targetNamespace="http://schemas.microsoft.com/office/2006/metadata/properties" ma:root="true" ma:fieldsID="44623490ffac0d72d32d8618fc9b5a13" ns2:_="" ns3:_="">
    <xsd:import namespace="9bac38db-1fb6-456e-b5f9-2eced29e2710"/>
    <xsd:import namespace="61f6800c-1e96-4e7e-8ace-cceb127b650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ac38db-1fb6-456e-b5f9-2eced29e27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8694d93-1cdf-45c7-baeb-ff632dcefb1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1f6800c-1e96-4e7e-8ace-cceb127b6508"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e5f6b27c-dbf3-4b0b-af19-2043f997c6ab}" ma:internalName="TaxCatchAll" ma:showField="CatchAllData" ma:web="61f6800c-1e96-4e7e-8ace-cceb127b650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0A5D17-CB85-42EE-BB08-4D46A9014F99}">
  <ds:schemaRefs>
    <ds:schemaRef ds:uri="http://www.w3.org/XML/1998/namespace"/>
    <ds:schemaRef ds:uri="http://purl.org/dc/elements/1.1/"/>
    <ds:schemaRef ds:uri="http://purl.org/dc/terms/"/>
    <ds:schemaRef ds:uri="http://schemas.microsoft.com/office/2006/documentManagement/types"/>
    <ds:schemaRef ds:uri="http://purl.org/dc/dcmitype/"/>
    <ds:schemaRef ds:uri="http://schemas.microsoft.com/office/2006/metadata/properties"/>
    <ds:schemaRef ds:uri="61f6800c-1e96-4e7e-8ace-cceb127b6508"/>
    <ds:schemaRef ds:uri="http://schemas.microsoft.com/office/infopath/2007/PartnerControls"/>
    <ds:schemaRef ds:uri="http://schemas.openxmlformats.org/package/2006/metadata/core-properties"/>
    <ds:schemaRef ds:uri="9bac38db-1fb6-456e-b5f9-2eced29e2710"/>
  </ds:schemaRefs>
</ds:datastoreItem>
</file>

<file path=customXml/itemProps2.xml><?xml version="1.0" encoding="utf-8"?>
<ds:datastoreItem xmlns:ds="http://schemas.openxmlformats.org/officeDocument/2006/customXml" ds:itemID="{E026126E-383D-4DC0-8E67-F85A91E4A6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bac38db-1fb6-456e-b5f9-2eced29e2710"/>
    <ds:schemaRef ds:uri="61f6800c-1e96-4e7e-8ace-cceb127b65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1C074C7-7535-4A8F-B30F-C3415CA730F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500</TotalTime>
  <Words>1910</Words>
  <Application>Microsoft Office PowerPoint</Application>
  <PresentationFormat>Widescreen</PresentationFormat>
  <Paragraphs>383</Paragraphs>
  <Slides>73</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73</vt:i4>
      </vt:variant>
    </vt:vector>
  </HeadingPairs>
  <TitlesOfParts>
    <vt:vector size="78" baseType="lpstr">
      <vt:lpstr>Aptos</vt:lpstr>
      <vt:lpstr>Arial</vt:lpstr>
      <vt:lpstr>Wingdings</vt:lpstr>
      <vt:lpstr>APM</vt:lpstr>
      <vt:lpstr>Office Theme</vt:lpstr>
      <vt:lpstr>ChPP Professional Competence Assessment</vt:lpstr>
      <vt:lpstr>Preparation guidance</vt:lpstr>
      <vt:lpstr>Competence checklist (1) </vt:lpstr>
      <vt:lpstr>Competence checklist (2) </vt:lpstr>
      <vt:lpstr>Instructions for presentation </vt:lpstr>
      <vt:lpstr>Hints and tips </vt:lpstr>
      <vt:lpstr>Authenticity statement</vt:lpstr>
      <vt:lpstr>Authenticity statement </vt:lpstr>
      <vt:lpstr>Competence selection</vt:lpstr>
      <vt:lpstr>Competence selection </vt:lpstr>
      <vt:lpstr>Project introductions</vt:lpstr>
      <vt:lpstr>Project 1:      Role on project:</vt:lpstr>
      <vt:lpstr>Project 2:      Role on project:</vt:lpstr>
      <vt:lpstr>Project 3:      Role on project:</vt:lpstr>
      <vt:lpstr>Portfolio presentation</vt:lpstr>
      <vt:lpstr>1a. Budgeting and cost control</vt:lpstr>
      <vt:lpstr>PowerPoint Presentation</vt:lpstr>
      <vt:lpstr>1b. Financial management</vt:lpstr>
      <vt:lpstr>PowerPoint Presentation</vt:lpstr>
      <vt:lpstr>2a. Change control</vt:lpstr>
      <vt:lpstr>PowerPoint Presentation</vt:lpstr>
      <vt:lpstr>2b. Conflict resolution</vt:lpstr>
      <vt:lpstr>PowerPoint Presentation</vt:lpstr>
      <vt:lpstr>3a. Governance arrangements</vt:lpstr>
      <vt:lpstr>PowerPoint Presentation</vt:lpstr>
      <vt:lpstr>3b. Reviews</vt:lpstr>
      <vt:lpstr>PowerPoint Presentation</vt:lpstr>
      <vt:lpstr>4a. Integrated planning</vt:lpstr>
      <vt:lpstr>PowerPoint Presentation</vt:lpstr>
      <vt:lpstr>4b. Schedule management</vt:lpstr>
      <vt:lpstr>PowerPoint Presentation</vt:lpstr>
      <vt:lpstr>5a. Leadership</vt:lpstr>
      <vt:lpstr>PowerPoint Presentation</vt:lpstr>
      <vt:lpstr>5b. Team management</vt:lpstr>
      <vt:lpstr>PowerPoint Presentation</vt:lpstr>
      <vt:lpstr>6. Risk and issue management</vt:lpstr>
      <vt:lpstr>PowerPoint Presentation</vt:lpstr>
      <vt:lpstr>7. Stakeholder engagement and communication management</vt:lpstr>
      <vt:lpstr>PowerPoint Presentation</vt:lpstr>
      <vt:lpstr>8. Assurance</vt:lpstr>
      <vt:lpstr>PowerPoint Presentation</vt:lpstr>
      <vt:lpstr>9. Benefits management</vt:lpstr>
      <vt:lpstr>PowerPoint Presentation</vt:lpstr>
      <vt:lpstr>10. Business case</vt:lpstr>
      <vt:lpstr>PowerPoint Presentation</vt:lpstr>
      <vt:lpstr>11. Capability development</vt:lpstr>
      <vt:lpstr>PowerPoint Presentation</vt:lpstr>
      <vt:lpstr>12. Contract management</vt:lpstr>
      <vt:lpstr>PowerPoint Presentation</vt:lpstr>
      <vt:lpstr>13. Diversity and inclusion</vt:lpstr>
      <vt:lpstr>PowerPoint Presentation</vt:lpstr>
      <vt:lpstr>14. Life cycles</vt:lpstr>
      <vt:lpstr>PowerPoint Presentation</vt:lpstr>
      <vt:lpstr>15. Portfolio shaping</vt:lpstr>
      <vt:lpstr>PowerPoint Presentation</vt:lpstr>
      <vt:lpstr>16. Procurement</vt:lpstr>
      <vt:lpstr>PowerPoint Presentation</vt:lpstr>
      <vt:lpstr>17. Quality management</vt:lpstr>
      <vt:lpstr>PowerPoint Presentation</vt:lpstr>
      <vt:lpstr>18. Requirements management</vt:lpstr>
      <vt:lpstr>PowerPoint Presentation</vt:lpstr>
      <vt:lpstr>19. Resource capacity planning</vt:lpstr>
      <vt:lpstr>PowerPoint Presentation</vt:lpstr>
      <vt:lpstr>20. Resource management</vt:lpstr>
      <vt:lpstr>PowerPoint Presentation</vt:lpstr>
      <vt:lpstr>21. Solutions development</vt:lpstr>
      <vt:lpstr>PowerPoint Presentation</vt:lpstr>
      <vt:lpstr>22. Sustainability</vt:lpstr>
      <vt:lpstr>PowerPoint Presentation</vt:lpstr>
      <vt:lpstr>23. Transition management</vt:lpstr>
      <vt:lpstr>PowerPoint Presentation</vt:lpstr>
      <vt:lpstr>24. Ethics, compliance and professionalism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Emily Long</dc:creator>
  <cp:lastModifiedBy>Claire Drury</cp:lastModifiedBy>
  <cp:revision>4</cp:revision>
  <dcterms:created xsi:type="dcterms:W3CDTF">2025-11-25T15:19:36Z</dcterms:created>
  <dcterms:modified xsi:type="dcterms:W3CDTF">2026-10-19T08:48:14Z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0x010100EE6CD01A1C024841893AED3DCEC4A4E7</vt:lpwstr>
  </property>
  <property fmtid="{D5CDD505-2E9C-101B-9397-08002B2CF9AE}" pid="3" name="MediaServiceImageTags">
    <vt:lpwstr/>
  </property>
</Properties>
</file>