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3" r:id="rId5"/>
  </p:sldMasterIdLst>
  <p:notesMasterIdLst>
    <p:notesMasterId r:id="rId17"/>
  </p:notesMasterIdLst>
  <p:sldIdLst>
    <p:sldId id="257" r:id="rId6"/>
    <p:sldId id="520" r:id="rId7"/>
    <p:sldId id="277" r:id="rId8"/>
    <p:sldId id="522" r:id="rId9"/>
    <p:sldId id="521" r:id="rId10"/>
    <p:sldId id="515" r:id="rId11"/>
    <p:sldId id="517" r:id="rId12"/>
    <p:sldId id="519" r:id="rId13"/>
    <p:sldId id="270" r:id="rId14"/>
    <p:sldId id="502" r:id="rId15"/>
    <p:sldId id="55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093C55-2BAF-49D2-855B-D93102E915B7}">
          <p14:sldIdLst>
            <p14:sldId id="257"/>
            <p14:sldId id="520"/>
            <p14:sldId id="277"/>
            <p14:sldId id="522"/>
            <p14:sldId id="521"/>
            <p14:sldId id="515"/>
            <p14:sldId id="517"/>
            <p14:sldId id="519"/>
            <p14:sldId id="270"/>
            <p14:sldId id="502"/>
            <p14:sldId id="5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02DB68-36F1-295B-754F-321839F985F6}" name="Emilie Hadjicosta" initials="EH" userId="S::emilie.hadjicosta@apm.org.uk::bbd620ee-bbc9-4a4d-b3b5-192fdf526437" providerId="AD"/>
  <p188:author id="{6D443E7F-5A27-9481-8A7C-156DC16A7224}" name="Charlie Pollard" initials="CP" userId="S::charlie.pollard@apm.org.uk::942b1d71-109c-4741-8b2a-edb47ae8eeb1" providerId="AD"/>
  <p188:author id="{724AF3DA-B6AE-5D7E-651F-85CB162E7668}" name="Emily Thornton" initials="ET" userId="S::emily.thornton@apm.org.uk::915e4d15-75fb-43c5-ba43-74997403c052" providerId="AD"/>
  <p188:author id="{F50961EA-6AF2-6FF0-9F95-FA83160D5E7E}" name="Emily Long" initials="EL" userId="S::emily.long@apm.org.uk::291e5957-30f7-4523-936c-9314985059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549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1241-C91C-4DC2-8893-E64C2CA7EAA8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77B6F-7B9A-4FA7-8C62-E14D9794C6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81E5B-8E11-4822-9518-5E8F236FC7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69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408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AF2A8-CF6B-47AD-255C-5EA4610DA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" y="857"/>
            <a:ext cx="12200400" cy="6861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2657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1BE4DE56-17F4-8D9F-DE65-E5AF193FB9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0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42CF24-0638-C3F6-2636-315CF4B86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840"/>
            <a:ext cx="12192000" cy="547116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6BE0AAC-63EB-0E63-55B6-81F9209272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322222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1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9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green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4689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C253B67-0B67-9466-5E1C-2726424B7B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79619F-0088-0D3B-6F26-3FBFCB8D61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197200" y="2692800"/>
            <a:ext cx="3536421" cy="37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7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D739E41-6930-DB27-A0E6-37CB936780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3CF3F4-4252-CE66-3CF2-643F583FCB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841511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bg1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F3D4E5-E3CD-B611-B414-1D4B9F98BC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000" y="893763"/>
            <a:ext cx="5307012" cy="5146675"/>
          </a:xfrm>
        </p:spPr>
        <p:txBody>
          <a:bodyPr anchor="ctr" anchorCtr="0"/>
          <a:lstStyle>
            <a:lvl1pPr>
              <a:lnSpc>
                <a:spcPct val="100000"/>
              </a:lnSpc>
              <a:spcAft>
                <a:spcPts val="1100"/>
              </a:spcAft>
              <a:defRPr sz="22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07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07ADFA7-1087-5A01-33BE-2F300C0F51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1620500" cy="3419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70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31EB021-1ACE-08C7-D49C-85C1B53690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109600"/>
            <a:ext cx="10858500" cy="4305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23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ru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A15D8A-E355-8DAA-0C4C-D6F61D568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767600"/>
            <a:ext cx="11182350" cy="4457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11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6ED48E1-9E5B-5CE0-8682-C7743ED8C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6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585F-5167-BC7B-6B58-1F6CB08E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621E-F4EB-E7CF-34A7-E043B4A7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6C916-1536-5E2D-80FE-02775A8C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42F29B-919F-E9C4-12FC-D62DF2B8A6EE}"/>
              </a:ext>
            </a:extLst>
          </p:cNvPr>
          <p:cNvCxnSpPr/>
          <p:nvPr/>
        </p:nvCxnSpPr>
        <p:spPr>
          <a:xfrm>
            <a:off x="468000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E0E8-481C-092F-8FA9-87E23A1C3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FD031F-C16A-C5A1-E81D-9FE7F169C488}"/>
              </a:ext>
            </a:extLst>
          </p:cNvPr>
          <p:cNvCxnSpPr/>
          <p:nvPr/>
        </p:nvCxnSpPr>
        <p:spPr>
          <a:xfrm>
            <a:off x="4189474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90D4433-D069-CCF6-E3A0-1F391EF1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6312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D4F79F-EED7-7B17-5E52-3522B02D58B3}"/>
              </a:ext>
            </a:extLst>
          </p:cNvPr>
          <p:cNvCxnSpPr/>
          <p:nvPr/>
        </p:nvCxnSpPr>
        <p:spPr>
          <a:xfrm>
            <a:off x="7910948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D3DD155-1886-2B04-D192-9DB80D6F4D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7786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828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585F-5167-BC7B-6B58-1F6CB08E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621E-F4EB-E7CF-34A7-E043B4A7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6C916-1536-5E2D-80FE-02775A8C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42F29B-919F-E9C4-12FC-D62DF2B8A6EE}"/>
              </a:ext>
            </a:extLst>
          </p:cNvPr>
          <p:cNvCxnSpPr/>
          <p:nvPr/>
        </p:nvCxnSpPr>
        <p:spPr>
          <a:xfrm>
            <a:off x="468000" y="2152747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E0E8-481C-092F-8FA9-87E23A1C3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2104335"/>
            <a:ext cx="3624262" cy="2523751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2000"/>
              </a:spcAft>
              <a:defRPr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FD031F-C16A-C5A1-E81D-9FE7F169C488}"/>
              </a:ext>
            </a:extLst>
          </p:cNvPr>
          <p:cNvCxnSpPr/>
          <p:nvPr/>
        </p:nvCxnSpPr>
        <p:spPr>
          <a:xfrm>
            <a:off x="5150939" y="2152747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90D4433-D069-CCF6-E3A0-1F391EF1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7777" y="2104335"/>
            <a:ext cx="3100387" cy="2523751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2000"/>
              </a:spcAft>
              <a:defRPr>
                <a:solidFill>
                  <a:schemeClr val="accent1"/>
                </a:solidFill>
              </a:defRPr>
            </a:lvl2pPr>
            <a:lvl3pPr marL="126000" indent="-126000"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49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112572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073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Large Bullet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7517777" cy="432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lnSpc>
                <a:spcPct val="85000"/>
              </a:lnSpc>
              <a:spcAft>
                <a:spcPts val="1800"/>
              </a:spcAft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506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363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F80A1-CB94-1FAD-1D20-13143880384B}"/>
              </a:ext>
            </a:extLst>
          </p:cNvPr>
          <p:cNvCxnSpPr>
            <a:cxnSpLocks/>
          </p:cNvCxnSpPr>
          <p:nvPr/>
        </p:nvCxnSpPr>
        <p:spPr>
          <a:xfrm>
            <a:off x="4194000" y="1620000"/>
            <a:ext cx="0" cy="4320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498995-2186-3874-D696-DE02B829D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6000" y="1620000"/>
            <a:ext cx="6768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173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Stat or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682438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498995-2186-3874-D696-DE02B829D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3123" y="1620000"/>
            <a:ext cx="3661677" cy="3383896"/>
          </a:xfrm>
          <a:solidFill>
            <a:schemeClr val="accent4"/>
          </a:solidFill>
        </p:spPr>
        <p:txBody>
          <a:bodyPr lIns="180000" tIns="288000" rIns="180000" bIns="180000"/>
          <a:lstStyle>
            <a:lvl1pPr>
              <a:lnSpc>
                <a:spcPct val="70000"/>
              </a:lnSpc>
              <a:spcAft>
                <a:spcPts val="0"/>
              </a:spcAft>
              <a:defRPr sz="6000" b="0">
                <a:solidFill>
                  <a:schemeClr val="bg1"/>
                </a:solidFill>
              </a:defRPr>
            </a:lvl1pPr>
            <a:lvl2pPr>
              <a:lnSpc>
                <a:spcPct val="97000"/>
              </a:lnSpc>
              <a:spcAft>
                <a:spcPts val="2000"/>
              </a:spcAft>
              <a:defRPr sz="18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XX%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89387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Quotatio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498995-2186-3874-D696-DE02B829D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888" y="1620000"/>
            <a:ext cx="3654000" cy="3383896"/>
          </a:xfrm>
          <a:solidFill>
            <a:srgbClr val="D2DDDA"/>
          </a:solidFill>
        </p:spPr>
        <p:txBody>
          <a:bodyPr lIns="666000" tIns="198000" rIns="144000" bIns="144000"/>
          <a:lstStyle>
            <a:lvl1pPr>
              <a:lnSpc>
                <a:spcPct val="97000"/>
              </a:lnSpc>
              <a:spcAft>
                <a:spcPts val="2000"/>
              </a:spcAft>
              <a:defRPr sz="1800" b="1" spc="-40" baseline="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2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5400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7EDF8BF-9A51-E87B-FF32-CB28E471B1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26625" y="1620000"/>
            <a:ext cx="1908175" cy="23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9B704C4-855A-87ED-4106-87064559EC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9596" y="1800000"/>
            <a:ext cx="352799" cy="274399"/>
          </a:xfrm>
        </p:spPr>
        <p:txBody>
          <a:bodyPr/>
          <a:lstStyle>
            <a:lvl1pPr>
              <a:defRPr sz="8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323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19999"/>
            <a:ext cx="5112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244CA0-63B3-D698-F79B-B4417925B32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78924" y="1620000"/>
            <a:ext cx="6012000" cy="4111200"/>
          </a:xfrm>
          <a:noFill/>
        </p:spPr>
        <p:txBody>
          <a:bodyPr lIns="288000" tIns="288000" rIns="144000" bIns="144000"/>
          <a:lstStyle>
            <a:lvl1pPr>
              <a:spcAft>
                <a:spcPts val="2800"/>
              </a:spcAft>
              <a:defRPr sz="2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icon to insert image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0077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702B1C-04D9-7DA8-DB89-B6474B64E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000" y="1620000"/>
            <a:ext cx="11257200" cy="50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E300FE-B4B9-45A2-39FD-FF75FC51EB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000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F83F6A8-5EEF-4816-0BD5-4939CC0ACCB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315043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D93652C9-B255-AA62-9EED-ED3466233D2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21579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EB0E8D-5097-CD11-C244-459396D7823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172885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A08F76D8-5699-7F31-701E-848BF650715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79608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EC1AF46-F4A5-86C7-EC8F-C7CE521E8F4A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030728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4D3F798A-2AB7-DB39-ADE1-26BA1A874CA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37637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591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h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702B1C-04D9-7DA8-DB89-B6474B64E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000" y="1620000"/>
            <a:ext cx="11257200" cy="50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AC83AC-29B3-D6AC-67EC-00EB1684EB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000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D7611FF-CBEA-2FAB-9AFB-943D081C7881}"/>
              </a:ext>
            </a:extLst>
          </p:cNvPr>
          <p:cNvSpPr/>
          <p:nvPr/>
        </p:nvSpPr>
        <p:spPr>
          <a:xfrm rot="13497296">
            <a:off x="2709151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522DBAE-396B-91ED-574F-4FA6B595BA7F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3319183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5A03EDC8-0FF3-90CC-0EA3-E4A82E343CE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25532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9631AA4C-2D97-9D70-33D5-022070284170}"/>
              </a:ext>
            </a:extLst>
          </p:cNvPr>
          <p:cNvSpPr/>
          <p:nvPr/>
        </p:nvSpPr>
        <p:spPr>
          <a:xfrm rot="13497296">
            <a:off x="5571133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B8AC2-0C1F-EE3A-2196-E87FAF54A303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181165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24A923EE-26FC-76F4-DD9A-14B74FE991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87514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1BDD7212-A877-06F1-1C7C-441D3DE9CCD8}"/>
              </a:ext>
            </a:extLst>
          </p:cNvPr>
          <p:cNvSpPr/>
          <p:nvPr/>
        </p:nvSpPr>
        <p:spPr>
          <a:xfrm rot="13497296">
            <a:off x="8433115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3F8FD7D-972C-89E4-3A7D-5E470494EEF9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9043147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6C3AC0E9-E34A-0252-08CA-769E525E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049496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6942F93E-AABB-BF78-376F-76EABD6659A4}"/>
              </a:ext>
            </a:extLst>
          </p:cNvPr>
          <p:cNvSpPr/>
          <p:nvPr/>
        </p:nvSpPr>
        <p:spPr>
          <a:xfrm rot="13497296">
            <a:off x="11295097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181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A903039D-5CDF-3A8E-B3FD-771D6FB464D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56000" y="1620000"/>
            <a:ext cx="7331075" cy="432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3636000" cy="432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/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F4488D-3A42-E493-0B7F-A5DC64955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6000" y="1620000"/>
            <a:ext cx="2165350" cy="732512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1pPr>
            <a:lvl2pPr>
              <a:lnSpc>
                <a:spcPct val="115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23433-F136-9A24-6283-A2F3234C5249}"/>
              </a:ext>
            </a:extLst>
          </p:cNvPr>
          <p:cNvCxnSpPr>
            <a:cxnSpLocks/>
          </p:cNvCxnSpPr>
          <p:nvPr/>
        </p:nvCxnSpPr>
        <p:spPr>
          <a:xfrm>
            <a:off x="4194000" y="1620000"/>
            <a:ext cx="0" cy="4320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757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416" y="1620000"/>
            <a:ext cx="3600000" cy="432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/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18203D6C-51F3-A438-A524-EF9444ABB29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68000" y="1619250"/>
            <a:ext cx="5521325" cy="4781550"/>
          </a:xfrm>
        </p:spPr>
        <p:txBody>
          <a:bodyPr/>
          <a:lstStyle>
            <a:lvl1pPr>
              <a:defRPr sz="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8078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anis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176" y="1289713"/>
            <a:ext cx="2299647" cy="518615"/>
          </a:xfrm>
        </p:spPr>
        <p:txBody>
          <a:bodyPr/>
          <a:lstStyle>
            <a:lvl1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1716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1A2CB-791B-F9F4-A73E-30B7A7449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000" y="1924334"/>
            <a:ext cx="2520000" cy="936000"/>
          </a:xfrm>
          <a:prstGeom prst="rect">
            <a:avLst/>
          </a:prstGeom>
          <a:ln w="12700">
            <a:noFill/>
          </a:ln>
        </p:spPr>
        <p:txBody>
          <a:bodyPr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593BA2-636B-5AE6-1995-C55F8DF9512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556001" y="3456000"/>
            <a:ext cx="2520000" cy="936000"/>
          </a:xfrm>
          <a:prstGeom prst="rect">
            <a:avLst/>
          </a:prstGeom>
          <a:ln w="12700">
            <a:noFill/>
          </a:ln>
        </p:spPr>
        <p:txBody>
          <a:bodyPr anchor="b" anchorCtr="0"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075962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241591-73E8-306D-8FC9-A1C08E6420F7}"/>
              </a:ext>
            </a:extLst>
          </p:cNvPr>
          <p:cNvSpPr/>
          <p:nvPr/>
        </p:nvSpPr>
        <p:spPr>
          <a:xfrm>
            <a:off x="0" y="1376855"/>
            <a:ext cx="12192000" cy="4104000"/>
          </a:xfrm>
          <a:prstGeom prst="rect">
            <a:avLst/>
          </a:prstGeom>
          <a:solidFill>
            <a:srgbClr val="ED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2A02C-A04D-FBB7-BF0B-B8231CDC2DD0}"/>
              </a:ext>
            </a:extLst>
          </p:cNvPr>
          <p:cNvCxnSpPr>
            <a:cxnSpLocks/>
          </p:cNvCxnSpPr>
          <p:nvPr/>
        </p:nvCxnSpPr>
        <p:spPr>
          <a:xfrm>
            <a:off x="0" y="3428855"/>
            <a:ext cx="12192000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305" y="1566042"/>
            <a:ext cx="929262" cy="1030018"/>
          </a:xfrm>
          <a:prstGeom prst="callout1">
            <a:avLst>
              <a:gd name="adj1" fmla="val 109544"/>
              <a:gd name="adj2" fmla="val 50055"/>
              <a:gd name="adj3" fmla="val 135472"/>
              <a:gd name="adj4" fmla="val 50163"/>
            </a:avLst>
          </a:prstGeom>
          <a:ln w="12700">
            <a:solidFill>
              <a:schemeClr val="accent5"/>
            </a:solidFill>
          </a:ln>
        </p:spPr>
        <p:txBody>
          <a:bodyPr anchor="b" anchorCtr="0"/>
          <a:lstStyle>
            <a:lvl1pPr algn="ctr">
              <a:lnSpc>
                <a:spcPct val="100000"/>
              </a:lnSpc>
              <a:spcAft>
                <a:spcPts val="350"/>
              </a:spcAft>
              <a:defRPr sz="12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0AF35B-6B20-9986-8512-70E89A206D7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1305" y="4235668"/>
            <a:ext cx="929262" cy="1030018"/>
          </a:xfrm>
          <a:prstGeom prst="callout1">
            <a:avLst>
              <a:gd name="adj1" fmla="val -8992"/>
              <a:gd name="adj2" fmla="val 50092"/>
              <a:gd name="adj3" fmla="val -34071"/>
              <a:gd name="adj4" fmla="val 50075"/>
            </a:avLst>
          </a:prstGeom>
          <a:ln w="12700">
            <a:solidFill>
              <a:schemeClr val="accent5"/>
            </a:solidFill>
          </a:ln>
        </p:spPr>
        <p:txBody>
          <a:bodyPr anchor="t" anchorCtr="0"/>
          <a:lstStyle>
            <a:lvl1pPr algn="ctr">
              <a:lnSpc>
                <a:spcPct val="100000"/>
              </a:lnSpc>
              <a:spcAft>
                <a:spcPts val="350"/>
              </a:spcAft>
              <a:defRPr sz="12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A5E28BD-30C7-32CB-7CB9-A88291E53A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751" y="3148013"/>
            <a:ext cx="552450" cy="55245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6F8F8"/>
            </a:solidFill>
          </a:ln>
        </p:spPr>
        <p:txBody>
          <a:bodyPr anchor="ctr"/>
          <a:lstStyle>
            <a:lvl1pPr algn="ctr">
              <a:defRPr sz="1200" cap="all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3169590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99EE-B897-170C-4B8C-DCAC74C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03606-0E38-AD15-E309-60EB8262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8AFFBD-DADA-C2DC-3DAD-647C598B7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44688" y="1584000"/>
            <a:ext cx="7020000" cy="4320000"/>
          </a:xfrm>
        </p:spPr>
        <p:txBody>
          <a:bodyPr/>
          <a:lstStyle>
            <a:lvl1pPr>
              <a:lnSpc>
                <a:spcPct val="83000"/>
              </a:lnSpc>
              <a:spcAft>
                <a:spcPts val="1200"/>
              </a:spcAft>
              <a:defRPr sz="4800" spc="0" baseline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Placeholder 35">
            <a:extLst>
              <a:ext uri="{FF2B5EF4-FFF2-40B4-BE49-F238E27FC236}">
                <a16:creationId xmlns:a16="http://schemas.microsoft.com/office/drawing/2014/main" id="{60B5B3A6-DEBE-EA94-FC1E-093171714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6" r="96"/>
          <a:stretch>
            <a:fillRect/>
          </a:stretch>
        </p:blipFill>
        <p:spPr>
          <a:xfrm>
            <a:off x="787003" y="1609999"/>
            <a:ext cx="1002899" cy="78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94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99EE-B897-170C-4B8C-DCAC74C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03606-0E38-AD15-E309-60EB8262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8AFFBD-DADA-C2DC-3DAD-647C598B7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1620000"/>
            <a:ext cx="5834418" cy="3009757"/>
          </a:xfrm>
        </p:spPr>
        <p:txBody>
          <a:bodyPr/>
          <a:lstStyle>
            <a:lvl1pPr>
              <a:lnSpc>
                <a:spcPct val="83000"/>
              </a:lnSpc>
              <a:spcAft>
                <a:spcPts val="1200"/>
              </a:spcAft>
              <a:defRPr sz="480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4ECBA1F-1FF1-B084-287C-EA5EDDBC68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8400" y="1620000"/>
            <a:ext cx="2779200" cy="24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519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trapline">
            <a:extLst>
              <a:ext uri="{FF2B5EF4-FFF2-40B4-BE49-F238E27FC236}">
                <a16:creationId xmlns:a16="http://schemas.microsoft.com/office/drawing/2014/main" id="{5C3934C5-1976-798C-D92B-8F0D589BBF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4257" y="3078804"/>
            <a:ext cx="3964933" cy="815934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B2F2870A-043B-D2A7-B3B2-5F844732C2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A969C-72B6-7853-ABD4-2A3D6AD48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00" y="-1"/>
            <a:ext cx="12200400" cy="68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83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E110-531D-FD1B-F5C4-D6926F4E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8090-321F-3FF8-B137-1319BE97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C808-941F-8D1E-8495-A6CB9797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49B532A-C596-3B5D-3D18-9EEC7D560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0267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E110-531D-FD1B-F5C4-D6926F4E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8090-321F-3FF8-B137-1319BE97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C808-941F-8D1E-8495-A6CB9797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2703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03DF9-511A-5EC2-B1A9-E098B644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2CC0E-96AF-2A9B-83AE-CEABDA1E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7313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D6552F7-2314-1306-C7D9-DF55454D23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145EB80-E701-C88D-02FA-437FE327A2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ADAE537-FB49-2E3D-4AD7-844BC402AC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00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2F57D99A-D757-0046-C580-F5C066F8B0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00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C2F2385-57DB-A747-6B29-295BC9B9AD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24769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C0B5FB23-4AF3-7B08-960E-7265334DBF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24769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EE6D3B0E-810B-C320-1859-43DE5C800F5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24769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FABFC5D8-BB46-4284-97DC-B113DFC731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24769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457436CE-0F3A-C0C5-58ED-817C3F0F4D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85138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664FCA1-79D8-A9FC-D3F3-361B1FD6D94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985138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0EEF28C5-3214-FEA8-C997-0902BF309E3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85138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021FFE55-4485-89A9-43DD-0EABA47C84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85138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21670CA7-235E-2F87-5E99-E68D843BFF5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45507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B356E86C-2558-A29A-3ACC-83E70FCB166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45507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18B87E8A-4A22-8E28-866B-E00A97773B8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245507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4786B04-F2E8-20BD-1E52-8D100F53A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245507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91FF5BCB-6AD5-7F54-0151-5AD3369FE55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505876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010F67FF-2F93-DAAB-2954-CDDA6D9761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505876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C874DCEF-41F0-F613-DF79-81CF09C0621E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505876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2B12FFF-1618-E692-3612-27329735534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505876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BFD53933-31B4-68CC-78BB-8922FF9091C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66245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1DBE3AFF-AD5D-C726-9491-D53E953857D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766245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1977233D-181C-2500-44DE-DF4C49DAA0A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66245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9C3DA4D5-1C2B-3A29-BBAC-001D08A862C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66245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90F27DD5-6389-D2E5-44BE-8BD2C143C5E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26614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33724554-9471-482C-1BAC-6DFAC138534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026614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D343C1C0-FD10-7496-12A6-6CE04DFF1AC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026614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7CEF96C3-E79B-82F7-AF23-5063CD9DFB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8026614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BC5B4425-ABD9-F915-192A-0C0EA413D4A5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286983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FD58FD7D-B2D7-0077-46F8-B6A1063B2AC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286983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950235AC-BA45-868B-9E88-D6E1CEBE485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286983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26DCBC92-21D9-0ABE-0CEA-C94AB2E53A12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286983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6350D066-0826-E923-0E93-F4939A0738A3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1054735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64A07048-DF44-85B9-DEA3-FFF1F8332313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1054735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3" name="Picture Placeholder 8">
            <a:extLst>
              <a:ext uri="{FF2B5EF4-FFF2-40B4-BE49-F238E27FC236}">
                <a16:creationId xmlns:a16="http://schemas.microsoft.com/office/drawing/2014/main" id="{E6285AC0-5674-3A93-E30E-676E0029055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054735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4" name="Picture Placeholder 8">
            <a:extLst>
              <a:ext uri="{FF2B5EF4-FFF2-40B4-BE49-F238E27FC236}">
                <a16:creationId xmlns:a16="http://schemas.microsoft.com/office/drawing/2014/main" id="{C5546A5F-F6FD-0AA6-9149-7006DE6C6A7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054735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704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_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AF2A8-CF6B-47AD-255C-5EA4610DA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" y="857"/>
            <a:ext cx="12200400" cy="6861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2657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1BE4DE56-17F4-8D9F-DE65-E5AF193FB9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37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42CF24-0638-C3F6-2636-315CF4B86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840"/>
            <a:ext cx="12192000" cy="547116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6BE0AAC-63EB-0E63-55B6-81F9209272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322222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</p:spTree>
    <p:extLst>
      <p:ext uri="{BB962C8B-B14F-4D97-AF65-F5344CB8AC3E}">
        <p14:creationId xmlns:p14="http://schemas.microsoft.com/office/powerpoint/2010/main" val="1795521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_green + graph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4689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C253B67-0B67-9466-5E1C-2726424B7B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79619F-0088-0D3B-6F26-3FBFCB8D61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197200" y="2692800"/>
            <a:ext cx="3536421" cy="37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954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D739E41-6930-DB27-A0E6-37CB936780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3CF3F4-4252-CE66-3CF2-643F583FCB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841511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34424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F3D4E5-E3CD-B611-B414-1D4B9F98BC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000" y="893763"/>
            <a:ext cx="5307012" cy="5146675"/>
          </a:xfrm>
        </p:spPr>
        <p:txBody>
          <a:bodyPr anchor="ctr" anchorCtr="0"/>
          <a:lstStyle>
            <a:lvl1pPr>
              <a:lnSpc>
                <a:spcPct val="100000"/>
              </a:lnSpc>
              <a:spcAft>
                <a:spcPts val="1100"/>
              </a:spcAft>
              <a:defRPr sz="22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168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07ADFA7-1087-5A01-33BE-2F300C0F51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1620500" cy="3419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608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ilac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31EB021-1ACE-08C7-D49C-85C1B53690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109600"/>
            <a:ext cx="10858500" cy="4305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0670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rus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A15D8A-E355-8DAA-0C4C-D6F61D5685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767600"/>
            <a:ext cx="11182350" cy="4457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285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ton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6ED48E1-9E5B-5CE0-8682-C7743ED8CC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412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11257200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735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176" y="1289713"/>
            <a:ext cx="2299647" cy="518615"/>
          </a:xfrm>
        </p:spPr>
        <p:txBody>
          <a:bodyPr/>
          <a:lstStyle>
            <a:lvl1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71432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1A2CB-791B-F9F4-A73E-30B7A7449C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000" y="1924334"/>
            <a:ext cx="2520000" cy="936000"/>
          </a:xfrm>
          <a:prstGeom prst="rect">
            <a:avLst/>
          </a:prstGeom>
          <a:ln w="12700">
            <a:noFill/>
          </a:ln>
        </p:spPr>
        <p:txBody>
          <a:bodyPr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2022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593BA2-636B-5AE6-1995-C55F8DF9512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556001" y="3456000"/>
            <a:ext cx="2520000" cy="936000"/>
          </a:xfrm>
          <a:prstGeom prst="rect">
            <a:avLst/>
          </a:prstGeom>
          <a:ln w="12700">
            <a:noFill/>
          </a:ln>
        </p:spPr>
        <p:txBody>
          <a:bodyPr anchor="b" anchorCtr="0"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22065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99EE-B897-170C-4B8C-DCAC74C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03606-0E38-AD15-E309-60EB8262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8AFFBD-DADA-C2DC-3DAD-647C598B7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1620000"/>
            <a:ext cx="5834418" cy="3009757"/>
          </a:xfrm>
        </p:spPr>
        <p:txBody>
          <a:bodyPr/>
          <a:lstStyle>
            <a:lvl1pPr>
              <a:lnSpc>
                <a:spcPct val="83000"/>
              </a:lnSpc>
              <a:spcAft>
                <a:spcPts val="1200"/>
              </a:spcAft>
              <a:defRPr sz="480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4ECBA1F-1FF1-B084-287C-EA5EDDBC68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8400" y="1620000"/>
            <a:ext cx="2779200" cy="24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76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trapline">
            <a:extLst>
              <a:ext uri="{FF2B5EF4-FFF2-40B4-BE49-F238E27FC236}">
                <a16:creationId xmlns:a16="http://schemas.microsoft.com/office/drawing/2014/main" id="{5C3934C5-1976-798C-D92B-8F0D589BBF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4257" y="3078804"/>
            <a:ext cx="3964933" cy="815934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B2F2870A-043B-D2A7-B3B2-5F844732C2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A969C-72B6-7853-ABD4-2A3D6AD48E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00" y="-1"/>
            <a:ext cx="12200400" cy="68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05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E110-531D-FD1B-F5C4-D6926F4E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8090-321F-3FF8-B137-1319BE97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C808-941F-8D1E-8495-A6CB9797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49B532A-C596-3B5D-3D18-9EEC7D560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23691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03DF9-511A-5EC2-B1A9-E098B644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2CC0E-96AF-2A9B-83AE-CEABDA1E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1526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library">
    <p:bg>
      <p:bgPr>
        <a:solidFill>
          <a:srgbClr val="DFE0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D6552F7-2314-1306-C7D9-DF55454D23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145EB80-E701-C88D-02FA-437FE327A2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ADAE537-FB49-2E3D-4AD7-844BC402AC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00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2F57D99A-D757-0046-C580-F5C066F8B0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00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C2F2385-57DB-A747-6B29-295BC9B9AD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24769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C0B5FB23-4AF3-7B08-960E-7265334DBF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24769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EE6D3B0E-810B-C320-1859-43DE5C800F5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24769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FABFC5D8-BB46-4284-97DC-B113DFC731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24769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457436CE-0F3A-C0C5-58ED-817C3F0F4D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85138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664FCA1-79D8-A9FC-D3F3-361B1FD6D94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985138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0EEF28C5-3214-FEA8-C997-0902BF309E3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85138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021FFE55-4485-89A9-43DD-0EABA47C84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85138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21670CA7-235E-2F87-5E99-E68D843BFF5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45507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B356E86C-2558-A29A-3ACC-83E70FCB166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45507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18B87E8A-4A22-8E28-866B-E00A97773B8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245507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4786B04-F2E8-20BD-1E52-8D100F53A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245507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91FF5BCB-6AD5-7F54-0151-5AD3369FE55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505876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010F67FF-2F93-DAAB-2954-CDDA6D9761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505876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C874DCEF-41F0-F613-DF79-81CF09C0621E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505876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2B12FFF-1618-E692-3612-27329735534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505876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BFD53933-31B4-68CC-78BB-8922FF9091C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66245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1DBE3AFF-AD5D-C726-9491-D53E953857D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766245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1977233D-181C-2500-44DE-DF4C49DAA0A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66245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9C3DA4D5-1C2B-3A29-BBAC-001D08A862C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66245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90F27DD5-6389-D2E5-44BE-8BD2C143C5E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26614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33724554-9471-482C-1BAC-6DFAC138534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026614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D343C1C0-FD10-7496-12A6-6CE04DFF1AC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026614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7CEF96C3-E79B-82F7-AF23-5063CD9DFB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8026614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BC5B4425-ABD9-F915-192A-0C0EA413D4A5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286983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FD58FD7D-B2D7-0077-46F8-B6A1063B2AC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286983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950235AC-BA45-868B-9E88-D6E1CEBE485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286983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26DCBC92-21D9-0ABE-0CEA-C94AB2E53A12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286983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6350D066-0826-E923-0E93-F4939A0738A3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1054735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64A07048-DF44-85B9-DEA3-FFF1F8332313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1054735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3" name="Picture Placeholder 8">
            <a:extLst>
              <a:ext uri="{FF2B5EF4-FFF2-40B4-BE49-F238E27FC236}">
                <a16:creationId xmlns:a16="http://schemas.microsoft.com/office/drawing/2014/main" id="{E6285AC0-5674-3A93-E30E-676E0029055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054735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4" name="Picture Placeholder 8">
            <a:extLst>
              <a:ext uri="{FF2B5EF4-FFF2-40B4-BE49-F238E27FC236}">
                <a16:creationId xmlns:a16="http://schemas.microsoft.com/office/drawing/2014/main" id="{C5546A5F-F6FD-0AA6-9149-7006DE6C6A7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054735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5549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416" y="1620000"/>
            <a:ext cx="3600000" cy="432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5000"/>
              </a:lnSpc>
              <a:defRPr/>
            </a:lvl3pPr>
            <a:lvl4pPr marL="468000" indent="-234000">
              <a:lnSpc>
                <a:spcPct val="110000"/>
              </a:lnSpc>
              <a:defRPr lang="en-GB" sz="1400" kern="1200" spc="-2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>
              <a:lnSpc>
                <a:spcPct val="110000"/>
              </a:lnSpc>
              <a:defRPr lang="en-GB" sz="1200" kern="1200" spc="-2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2022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18203D6C-51F3-A438-A524-EF9444ABB29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68000" y="1619250"/>
            <a:ext cx="5521325" cy="4781550"/>
          </a:xfrm>
        </p:spPr>
        <p:txBody>
          <a:bodyPr/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93F87C-A4E6-ECD2-EA05-111FBC74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890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585F-5167-BC7B-6B58-1F6CB08E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621E-F4EB-E7CF-34A7-E043B4A7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6C916-1536-5E2D-80FE-02775A8C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42F29B-919F-E9C4-12FC-D62DF2B8A6EE}"/>
              </a:ext>
            </a:extLst>
          </p:cNvPr>
          <p:cNvCxnSpPr/>
          <p:nvPr/>
        </p:nvCxnSpPr>
        <p:spPr>
          <a:xfrm>
            <a:off x="468000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E0E8-481C-092F-8FA9-87E23A1C3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FD031F-C16A-C5A1-E81D-9FE7F169C488}"/>
              </a:ext>
            </a:extLst>
          </p:cNvPr>
          <p:cNvCxnSpPr/>
          <p:nvPr/>
        </p:nvCxnSpPr>
        <p:spPr>
          <a:xfrm>
            <a:off x="4189474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90D4433-D069-CCF6-E3A0-1F391EF1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6312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D4F79F-EED7-7B17-5E52-3522B02D58B3}"/>
              </a:ext>
            </a:extLst>
          </p:cNvPr>
          <p:cNvCxnSpPr/>
          <p:nvPr/>
        </p:nvCxnSpPr>
        <p:spPr>
          <a:xfrm>
            <a:off x="7910948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D3DD155-1886-2B04-D192-9DB80D6F4D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7786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79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27120-C70B-0207-3B62-A67CFDA71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CD980-151D-D31F-ED69-3EFA45596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000" y="1620000"/>
            <a:ext cx="112572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EBB3D-E883-528B-3BBD-16D111C81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000" y="6424966"/>
            <a:ext cx="4114800" cy="21748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550A6-B617-0264-24BE-4A408CC30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36343"/>
            <a:ext cx="456000" cy="2061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7F8F662-918B-FA40-0489-5044DD7176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1278800" y="6094800"/>
            <a:ext cx="464400" cy="30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anose="020B0604020202020204" pitchFamily="34" charset="0"/>
        <a:buNone/>
        <a:defRPr sz="1400" b="1" kern="1200" spc="-2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None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234000" indent="-234000" algn="l" defTabSz="914400" rtl="0" eaLnBrk="1" latinLnBrk="0" hangingPunct="1">
        <a:lnSpc>
          <a:spcPct val="105000"/>
        </a:lnSpc>
        <a:spcBef>
          <a:spcPts val="0"/>
        </a:spcBef>
        <a:spcAft>
          <a:spcPts val="2000"/>
        </a:spcAft>
        <a:buFont typeface="Arial" panose="020B0604020202020204" pitchFamily="34" charset="0"/>
        <a:buChar char="•"/>
        <a:defRPr sz="1600" kern="1200" spc="-2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468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702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200" kern="1200" spc="-2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8" orient="horz" pos="4032">
          <p15:clr>
            <a:srgbClr val="F26B43"/>
          </p15:clr>
        </p15:guide>
        <p15:guide id="9" orient="horz" pos="1020">
          <p15:clr>
            <a:srgbClr val="F26B43"/>
          </p15:clr>
        </p15:guide>
        <p15:guide id="10" orient="horz" pos="3741">
          <p15:clr>
            <a:srgbClr val="F26B43"/>
          </p15:clr>
        </p15:guide>
        <p15:guide id="11" pos="294">
          <p15:clr>
            <a:srgbClr val="F26B43"/>
          </p15:clr>
        </p15:guide>
        <p15:guide id="12" pos="7385">
          <p15:clr>
            <a:srgbClr val="F26B43"/>
          </p15:clr>
        </p15:guide>
        <p15:guide id="13" orient="horz" pos="29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27120-C70B-0207-3B62-A67CFDA71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CD980-151D-D31F-ED69-3EFA45596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000" y="1620000"/>
            <a:ext cx="112572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EBB3D-E883-528B-3BBD-16D111C81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000" y="6424966"/>
            <a:ext cx="4114800" cy="21748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550A6-B617-0264-24BE-4A408CC30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36343"/>
            <a:ext cx="456000" cy="2061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7F8F662-918B-FA40-0489-5044DD7176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278800" y="6094800"/>
            <a:ext cx="464400" cy="30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anose="020B0604020202020204" pitchFamily="34" charset="0"/>
        <a:buNone/>
        <a:defRPr sz="1400" b="1" kern="1200" spc="-2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None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234000" indent="-234000" algn="l" defTabSz="914400" rtl="0" eaLnBrk="1" latinLnBrk="0" hangingPunct="1">
        <a:lnSpc>
          <a:spcPct val="105000"/>
        </a:lnSpc>
        <a:spcBef>
          <a:spcPts val="0"/>
        </a:spcBef>
        <a:spcAft>
          <a:spcPts val="2000"/>
        </a:spcAft>
        <a:buFont typeface="Arial" panose="020B0604020202020204" pitchFamily="34" charset="0"/>
        <a:buChar char="•"/>
        <a:defRPr sz="1600" kern="1200" spc="-2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468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702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200" kern="1200" spc="-2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8" orient="horz" pos="4032">
          <p15:clr>
            <a:srgbClr val="F26B43"/>
          </p15:clr>
        </p15:guide>
        <p15:guide id="9" orient="horz" pos="1020">
          <p15:clr>
            <a:srgbClr val="F26B43"/>
          </p15:clr>
        </p15:guide>
        <p15:guide id="10" orient="horz" pos="3741">
          <p15:clr>
            <a:srgbClr val="F26B43"/>
          </p15:clr>
        </p15:guide>
        <p15:guide id="11" pos="294">
          <p15:clr>
            <a:srgbClr val="F26B43"/>
          </p15:clr>
        </p15:guide>
        <p15:guide id="12" pos="7385">
          <p15:clr>
            <a:srgbClr val="F26B43"/>
          </p15:clr>
        </p15:guide>
        <p15:guide id="13" orient="horz" pos="29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CFE0-F942-33A7-83A5-F52E6AA607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ChPP Professional Competence Assessment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FE744-DAB7-AE4D-D5ED-C319F97832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Presentation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894726-B0E5-0F57-32CE-944747998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657823"/>
              </p:ext>
            </p:extLst>
          </p:nvPr>
        </p:nvGraphicFramePr>
        <p:xfrm>
          <a:off x="7973122" y="418242"/>
          <a:ext cx="3845754" cy="1240078"/>
        </p:xfrm>
        <a:graphic>
          <a:graphicData uri="http://schemas.openxmlformats.org/drawingml/2006/table">
            <a:tbl>
              <a:tblPr/>
              <a:tblGrid>
                <a:gridCol w="801586">
                  <a:extLst>
                    <a:ext uri="{9D8B030D-6E8A-4147-A177-3AD203B41FA5}">
                      <a16:colId xmlns:a16="http://schemas.microsoft.com/office/drawing/2014/main" val="3665298085"/>
                    </a:ext>
                  </a:extLst>
                </a:gridCol>
                <a:gridCol w="835654">
                  <a:extLst>
                    <a:ext uri="{9D8B030D-6E8A-4147-A177-3AD203B41FA5}">
                      <a16:colId xmlns:a16="http://schemas.microsoft.com/office/drawing/2014/main" val="3346246234"/>
                    </a:ext>
                  </a:extLst>
                </a:gridCol>
                <a:gridCol w="1055071">
                  <a:extLst>
                    <a:ext uri="{9D8B030D-6E8A-4147-A177-3AD203B41FA5}">
                      <a16:colId xmlns:a16="http://schemas.microsoft.com/office/drawing/2014/main" val="3151092241"/>
                    </a:ext>
                  </a:extLst>
                </a:gridCol>
                <a:gridCol w="1153443">
                  <a:extLst>
                    <a:ext uri="{9D8B030D-6E8A-4147-A177-3AD203B41FA5}">
                      <a16:colId xmlns:a16="http://schemas.microsoft.com/office/drawing/2014/main" val="4229589566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Version #​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Date​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Details of change​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Page / slide no.​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858513"/>
                  </a:ext>
                </a:extLst>
              </a:tr>
              <a:tr h="295198"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​V1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Oct 2026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Published</a:t>
                      </a:r>
                      <a:endParaRPr lang="en-GB" sz="1100" b="0" i="0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15162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76925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893527"/>
                  </a:ext>
                </a:extLst>
              </a:tr>
            </a:tbl>
          </a:graphicData>
        </a:graphic>
      </p:graphicFrame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F68F2E-B7B8-E5D3-9129-075378B1E8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265778" cy="365125"/>
          </a:xfrm>
        </p:spPr>
        <p:txBody>
          <a:bodyPr/>
          <a:lstStyle/>
          <a:p>
            <a:r>
              <a:rPr lang="en-GB" b="1"/>
              <a:t>Pathway 4</a:t>
            </a:r>
          </a:p>
        </p:txBody>
      </p:sp>
    </p:spTree>
    <p:extLst>
      <p:ext uri="{BB962C8B-B14F-4D97-AF65-F5344CB8AC3E}">
        <p14:creationId xmlns:p14="http://schemas.microsoft.com/office/powerpoint/2010/main" val="55733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8743"/>
    </mc:Choice>
    <mc:Fallback xmlns="">
      <p:transition spd="slow" advTm="576874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837FE-CDDC-6341-F677-CE1C04AF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Preparation guidance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7AAF8E-45B2-BBB4-93EE-A3BD3E98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60D8B-94C7-0455-EFA8-CD3C43F83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99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98142-3FD3-E579-1419-AEE497DDF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BD42-89EF-5C6E-BC42-5FDF4121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Instructions for presentation</a:t>
            </a:r>
            <a:br>
              <a:rPr lang="en-GB"/>
            </a:b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55BC67-0679-9D6A-D4D2-034AA71ABE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1405668"/>
            <a:ext cx="3100387" cy="4556354"/>
          </a:xfrm>
        </p:spPr>
        <p:txBody>
          <a:bodyPr anchor="b"/>
          <a:lstStyle/>
          <a:p>
            <a:r>
              <a:rPr lang="en-GB"/>
              <a:t>Creating your 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One slide for the Ethics, Compliance and Professionalism competence – Arial font, minimum 14. You should state which four assessment criteria you are covering.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slides have been created as a template for you. Additional slides should not be added, however you can change the layout to suit your evidence.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Illustrations and diagrams can be used to support your evidence, but they are not required.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68989A-D3AC-9933-3D83-12BE5BB0B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6312" y="1405668"/>
            <a:ext cx="3100387" cy="4556354"/>
          </a:xfrm>
        </p:spPr>
        <p:txBody>
          <a:bodyPr anchor="b"/>
          <a:lstStyle/>
          <a:p>
            <a:r>
              <a:rPr lang="en-GB"/>
              <a:t>Presenting your 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Do not use transitions and movable graphics, focus on the content you need to present.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Do not use embedded videos or external links.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You will have five minutes to present your project.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Ethics, Compliance and Professionalism competence should take no more than 10 minutes for you to present.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You will need to reference in your presentation all elements of how you have demonstrated the competence, you must not rely on the information being included in your slides.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C6B043-1AFF-830A-D5DB-EAD89C31A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7786" y="1405668"/>
            <a:ext cx="3100387" cy="4556354"/>
          </a:xfrm>
        </p:spPr>
        <p:txBody>
          <a:bodyPr anchor="b"/>
          <a:lstStyle/>
          <a:p>
            <a:r>
              <a:rPr lang="en-GB"/>
              <a:t>Assessment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You can only submit evidence for four assessment criteria for the competence. If you submit additional evidence, the marker will only credit the first four.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marker can only give credit for evidence explicitly demonstrated – they will not infer or extrapolate.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term ‘project’ is used to mean project, programme, portfolio or a key control function.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Where </a:t>
            </a:r>
            <a:r>
              <a:rPr lang="en-GB" u="sng"/>
              <a:t>and </a:t>
            </a:r>
            <a:r>
              <a:rPr lang="en-GB" b="0"/>
              <a:t>is underlined, you must provide evidence for all aspects of the assessment criteria.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Each assessment criteria will be marked “Achieved” or “Not Achieved.”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37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FC461-6338-D881-7376-0C73AC6D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F4B926E-E761-667E-89E0-1762F2907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Hints and tips</a:t>
            </a:r>
            <a:br>
              <a:rPr lang="en-GB"/>
            </a:b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C3A09E2-4934-C446-C73A-AE577ECD4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999" y="1859986"/>
            <a:ext cx="2454309" cy="4560648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Consider the best way to demonstrate your evidence. A picture may look nice, but doesn’t demonstrate your competence of a criteria.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The marker will not be assessing how your presentation looks, they will be focused on the content that you deliver.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B1AA932-AF25-88E7-470F-EAD162E1AB1A}"/>
              </a:ext>
            </a:extLst>
          </p:cNvPr>
          <p:cNvSpPr txBox="1">
            <a:spLocks/>
          </p:cNvSpPr>
          <p:nvPr/>
        </p:nvSpPr>
        <p:spPr>
          <a:xfrm>
            <a:off x="468000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Evidence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E5B7114-AC01-8CE5-9951-40AF56F8A265}"/>
              </a:ext>
            </a:extLst>
          </p:cNvPr>
          <p:cNvSpPr txBox="1">
            <a:spLocks/>
          </p:cNvSpPr>
          <p:nvPr/>
        </p:nvSpPr>
        <p:spPr>
          <a:xfrm>
            <a:off x="3319182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can use evidence from only one project, ensuring it  meets the requirements of accountability and complexity in the ChPP Evaluation Standards.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3587B2F-6BA8-553B-08E3-2089A9AECED5}"/>
              </a:ext>
            </a:extLst>
          </p:cNvPr>
          <p:cNvSpPr txBox="1">
            <a:spLocks/>
          </p:cNvSpPr>
          <p:nvPr/>
        </p:nvSpPr>
        <p:spPr>
          <a:xfrm>
            <a:off x="3325532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Project accountability and complexity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A2D21F9C-4B15-9E99-A8CB-80276A275C87}"/>
              </a:ext>
            </a:extLst>
          </p:cNvPr>
          <p:cNvSpPr txBox="1">
            <a:spLocks/>
          </p:cNvSpPr>
          <p:nvPr/>
        </p:nvSpPr>
        <p:spPr>
          <a:xfrm>
            <a:off x="6181164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It is your responsibility to ensure your presentation has full coverage of the required assessment criteria.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can use AI to help you refine and clarify your evidence, and check your spelling and grammar.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should not use AI to invent or exaggerate your evidence or create generic text that you simply copy into your presentation.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For more guidance on the use of AI, please see the ChPP Candidate Handbook.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6DAD9D4-A28B-2761-EA7E-192E9670AC46}"/>
              </a:ext>
            </a:extLst>
          </p:cNvPr>
          <p:cNvSpPr txBox="1">
            <a:spLocks/>
          </p:cNvSpPr>
          <p:nvPr/>
        </p:nvSpPr>
        <p:spPr>
          <a:xfrm>
            <a:off x="6187514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Coverage and authenticity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0571962-48A3-0F75-69A3-DC676DCE83F4}"/>
              </a:ext>
            </a:extLst>
          </p:cNvPr>
          <p:cNvSpPr txBox="1">
            <a:spLocks/>
          </p:cNvSpPr>
          <p:nvPr/>
        </p:nvSpPr>
        <p:spPr>
          <a:xfrm>
            <a:off x="9043146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B4B2A-624B-F10F-F0A5-9235C1C0A6F4}"/>
              </a:ext>
            </a:extLst>
          </p:cNvPr>
          <p:cNvSpPr txBox="1">
            <a:spLocks/>
          </p:cNvSpPr>
          <p:nvPr/>
        </p:nvSpPr>
        <p:spPr>
          <a:xfrm>
            <a:off x="9049496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Practice</a:t>
            </a: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E06C9F76-A995-B400-9BF3-DFE110463CAD}"/>
              </a:ext>
            </a:extLst>
          </p:cNvPr>
          <p:cNvSpPr/>
          <p:nvPr/>
        </p:nvSpPr>
        <p:spPr>
          <a:xfrm rot="13497296">
            <a:off x="2799872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50323B09-AC44-87AC-6083-561003D9DEF3}"/>
              </a:ext>
            </a:extLst>
          </p:cNvPr>
          <p:cNvSpPr/>
          <p:nvPr/>
        </p:nvSpPr>
        <p:spPr>
          <a:xfrm rot="13497296">
            <a:off x="5655263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2FD3A90A-CC27-6301-F30B-290390E57DBD}"/>
              </a:ext>
            </a:extLst>
          </p:cNvPr>
          <p:cNvSpPr/>
          <p:nvPr/>
        </p:nvSpPr>
        <p:spPr>
          <a:xfrm rot="13497296">
            <a:off x="8529945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1C516C39-8E53-673F-1D22-CA24448FEA9F}"/>
              </a:ext>
            </a:extLst>
          </p:cNvPr>
          <p:cNvSpPr/>
          <p:nvPr/>
        </p:nvSpPr>
        <p:spPr>
          <a:xfrm rot="13497296">
            <a:off x="11404627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A693FC11-2944-1D39-75E1-E10C6AF0A19D}"/>
              </a:ext>
            </a:extLst>
          </p:cNvPr>
          <p:cNvSpPr txBox="1">
            <a:spLocks/>
          </p:cNvSpPr>
          <p:nvPr/>
        </p:nvSpPr>
        <p:spPr>
          <a:xfrm>
            <a:off x="8965325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Practise you can deliver your project introduction in more than five minutes, and your evidence for the Ethics, Compliance and Professionalism competence in no more than 10 minutes.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will not be able to go over time and will only be assessed on what you have delivered. </a:t>
            </a:r>
          </a:p>
        </p:txBody>
      </p:sp>
    </p:spTree>
    <p:extLst>
      <p:ext uri="{BB962C8B-B14F-4D97-AF65-F5344CB8AC3E}">
        <p14:creationId xmlns:p14="http://schemas.microsoft.com/office/powerpoint/2010/main" val="2077650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0AFD-F5AC-3A53-00E0-C171A64F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Authenticity statement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AB972-773E-C426-3603-3E990CA1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97C30-F033-5093-F07D-8902E46F7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23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01A8-0812-FD85-8097-EE622419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Authenticity statement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18CC2-53C9-A553-8AA8-94C54271A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This slide deck </a:t>
            </a:r>
            <a:r>
              <a:rPr lang="en-GB">
                <a:highlight>
                  <a:srgbClr val="FFFF00"/>
                </a:highlight>
              </a:rPr>
              <a:t>was / was not </a:t>
            </a:r>
            <a:r>
              <a:rPr lang="en-GB"/>
              <a:t>supported by the use of AI in the following ways. Please describe the tool used and the nature of its contribution to your work: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05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605AC-4A42-453F-4CAD-9BEF3927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A260A-BD4A-7C0E-45A5-B383277A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Project introduction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D185B-86D8-B5B5-10E7-ABE49CCBF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D3B5B-2FB3-304D-2026-B77A0603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890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0905-DA82-3364-A33D-18651F683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Project:						Role on project: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160F1-3791-F52F-A852-C02F8B4DB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0F008-ADDD-548C-1373-5F99D2654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D805B-9517-C8CD-137E-7A549B6B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95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1AD6-5607-CB9B-71F5-2BA55056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Portfolio presentation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0FA012-5903-E2B0-2A7C-506B319C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50711-2837-25F4-7B99-779EA1E3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44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460D2-89F9-CA27-3E4D-4010A46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9A23B-AE2A-15C4-12B3-63AD851C5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24. Ethics, compliance and professionalism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BDF7D-706E-4A57-7F93-BAF69A1F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D2A84-21D7-4041-519A-64684FAD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2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9CF48-AAB0-D5BB-50B0-1E17A2C93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81788-24F7-0F3D-3AEA-9B532CD9B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07A2A-8349-936F-83F5-DB0C397AAAED}"/>
              </a:ext>
            </a:extLst>
          </p:cNvPr>
          <p:cNvSpPr txBox="1"/>
          <p:nvPr/>
        </p:nvSpPr>
        <p:spPr>
          <a:xfrm>
            <a:off x="466800" y="373714"/>
            <a:ext cx="5453940" cy="7121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en-GB" sz="1400" b="1">
                <a:solidFill>
                  <a:schemeClr val="accent1"/>
                </a:solidFill>
              </a:rPr>
              <a:t>Project name:</a:t>
            </a:r>
          </a:p>
          <a:p>
            <a:r>
              <a:rPr lang="en-GB" sz="1400" b="1">
                <a:solidFill>
                  <a:schemeClr val="accent1"/>
                </a:solidFill>
              </a:rPr>
              <a:t>Assessment criteria 1: </a:t>
            </a:r>
          </a:p>
          <a:p>
            <a:r>
              <a:rPr lang="en-GB" sz="1400" b="1">
                <a:solidFill>
                  <a:schemeClr val="accent1"/>
                </a:solidFill>
              </a:rPr>
              <a:t>Assessment criteria 2: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5EF90-C4F0-8723-25DC-EC6BDC3A509E}"/>
              </a:ext>
            </a:extLst>
          </p:cNvPr>
          <p:cNvSpPr txBox="1"/>
          <p:nvPr/>
        </p:nvSpPr>
        <p:spPr>
          <a:xfrm>
            <a:off x="6096000" y="373714"/>
            <a:ext cx="5453940" cy="7121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400" b="1">
                <a:solidFill>
                  <a:schemeClr val="accent1"/>
                </a:solidFill>
              </a:rPr>
              <a:t>Assessment criteria 3: </a:t>
            </a:r>
          </a:p>
          <a:p>
            <a:r>
              <a:rPr lang="en-GB" sz="1400" b="1">
                <a:solidFill>
                  <a:schemeClr val="accent1"/>
                </a:solidFill>
              </a:rPr>
              <a:t>Assessment criteria 4: </a:t>
            </a:r>
          </a:p>
          <a:p>
            <a:pPr algn="l"/>
            <a:endParaRPr lang="en-GB" sz="14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23280"/>
      </p:ext>
    </p:extLst>
  </p:cSld>
  <p:clrMapOvr>
    <a:masterClrMapping/>
  </p:clrMapOvr>
</p:sld>
</file>

<file path=ppt/theme/theme1.xml><?xml version="1.0" encoding="utf-8"?>
<a:theme xmlns:a="http://schemas.openxmlformats.org/drawingml/2006/main" name="APM">
  <a:themeElements>
    <a:clrScheme name="APM">
      <a:dk1>
        <a:sysClr val="windowText" lastClr="000000"/>
      </a:dk1>
      <a:lt1>
        <a:sysClr val="window" lastClr="FFFFFF"/>
      </a:lt1>
      <a:dk2>
        <a:srgbClr val="FBE4D7"/>
      </a:dk2>
      <a:lt2>
        <a:srgbClr val="D2DDD9"/>
      </a:lt2>
      <a:accent1>
        <a:srgbClr val="0A4644"/>
      </a:accent1>
      <a:accent2>
        <a:srgbClr val="BE574A"/>
      </a:accent2>
      <a:accent3>
        <a:srgbClr val="21D182"/>
      </a:accent3>
      <a:accent4>
        <a:srgbClr val="7F7185"/>
      </a:accent4>
      <a:accent5>
        <a:srgbClr val="9D928A"/>
      </a:accent5>
      <a:accent6>
        <a:srgbClr val="DFE0E1"/>
      </a:accent6>
      <a:hlink>
        <a:srgbClr val="0A4644"/>
      </a:hlink>
      <a:folHlink>
        <a:srgbClr val="21D1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0" tIns="0" rIns="0" bIns="0" rtlCol="0" anchor="t" anchorCtr="0"/>
      <a:lstStyle>
        <a:defPPr algn="l">
          <a:defRPr sz="1400" dirty="0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A14ACCEC-9F6C-46F4-979E-96D16E4614E8}" vid="{6C6C326E-90DD-4682-A57E-393B2877AA56}"/>
    </a:ext>
  </a:extLst>
</a:theme>
</file>

<file path=ppt/theme/theme2.xml><?xml version="1.0" encoding="utf-8"?>
<a:theme xmlns:a="http://schemas.openxmlformats.org/drawingml/2006/main" name="Office Theme">
  <a:themeElements>
    <a:clrScheme name="APM">
      <a:dk1>
        <a:sysClr val="windowText" lastClr="000000"/>
      </a:dk1>
      <a:lt1>
        <a:sysClr val="window" lastClr="FFFFFF"/>
      </a:lt1>
      <a:dk2>
        <a:srgbClr val="FBE4D7"/>
      </a:dk2>
      <a:lt2>
        <a:srgbClr val="D2DDD9"/>
      </a:lt2>
      <a:accent1>
        <a:srgbClr val="0A4644"/>
      </a:accent1>
      <a:accent2>
        <a:srgbClr val="BE574A"/>
      </a:accent2>
      <a:accent3>
        <a:srgbClr val="21D182"/>
      </a:accent3>
      <a:accent4>
        <a:srgbClr val="7F7185"/>
      </a:accent4>
      <a:accent5>
        <a:srgbClr val="9D928A"/>
      </a:accent5>
      <a:accent6>
        <a:srgbClr val="DFE0E1"/>
      </a:accent6>
      <a:hlink>
        <a:srgbClr val="0A4644"/>
      </a:hlink>
      <a:folHlink>
        <a:srgbClr val="21D1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0" tIns="0" rIns="0" bIns="0" rtlCol="0" anchor="t" anchorCtr="0"/>
      <a:lstStyle>
        <a:defPPr algn="l">
          <a:defRPr sz="1400" dirty="0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CD01A1C024841893AED3DCEC4A4E7" ma:contentTypeVersion="13" ma:contentTypeDescription="Create a new document." ma:contentTypeScope="" ma:versionID="7007dd307ddbe3e443a4f89dac134baf">
  <xsd:schema xmlns:xsd="http://www.w3.org/2001/XMLSchema" xmlns:xs="http://www.w3.org/2001/XMLSchema" xmlns:p="http://schemas.microsoft.com/office/2006/metadata/properties" xmlns:ns2="9bac38db-1fb6-456e-b5f9-2eced29e2710" xmlns:ns3="61f6800c-1e96-4e7e-8ace-cceb127b6508" targetNamespace="http://schemas.microsoft.com/office/2006/metadata/properties" ma:root="true" ma:fieldsID="44623490ffac0d72d32d8618fc9b5a13" ns2:_="" ns3:_="">
    <xsd:import namespace="9bac38db-1fb6-456e-b5f9-2eced29e2710"/>
    <xsd:import namespace="61f6800c-1e96-4e7e-8ace-cceb127b6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c38db-1fb6-456e-b5f9-2eced29e27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8694d93-1cdf-45c7-baeb-ff632dcefb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f6800c-1e96-4e7e-8ace-cceb127b6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5f6b27c-dbf3-4b0b-af19-2043f997c6ab}" ma:internalName="TaxCatchAll" ma:showField="CatchAllData" ma:web="61f6800c-1e96-4e7e-8ace-cceb127b6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ac38db-1fb6-456e-b5f9-2eced29e2710">
      <Terms xmlns="http://schemas.microsoft.com/office/infopath/2007/PartnerControls"/>
    </lcf76f155ced4ddcb4097134ff3c332f>
    <TaxCatchAll xmlns="61f6800c-1e96-4e7e-8ace-cceb127b6508" xsi:nil="true"/>
  </documentManagement>
</p:properties>
</file>

<file path=customXml/itemProps1.xml><?xml version="1.0" encoding="utf-8"?>
<ds:datastoreItem xmlns:ds="http://schemas.openxmlformats.org/officeDocument/2006/customXml" ds:itemID="{E026126E-383D-4DC0-8E67-F85A91E4A6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c38db-1fb6-456e-b5f9-2eced29e2710"/>
    <ds:schemaRef ds:uri="61f6800c-1e96-4e7e-8ace-cceb127b6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C074C7-7535-4A8F-B30F-C3415CA730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0A5D17-CB85-42EE-BB08-4D46A9014F99}">
  <ds:schemaRefs>
    <ds:schemaRef ds:uri="http://purl.org/dc/terms/"/>
    <ds:schemaRef ds:uri="61f6800c-1e96-4e7e-8ace-cceb127b6508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9bac38db-1fb6-456e-b5f9-2eced29e271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637</Words>
  <Application>Microsoft Office PowerPoint</Application>
  <PresentationFormat>Widescreen</PresentationFormat>
  <Paragraphs>76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APM</vt:lpstr>
      <vt:lpstr>Office Theme</vt:lpstr>
      <vt:lpstr>ChPP Professional Competence Assessment</vt:lpstr>
      <vt:lpstr>Preparation guidance</vt:lpstr>
      <vt:lpstr>Instructions for presentation </vt:lpstr>
      <vt:lpstr>Hints and tips </vt:lpstr>
      <vt:lpstr>Authenticity statement</vt:lpstr>
      <vt:lpstr>Authenticity statement </vt:lpstr>
      <vt:lpstr>Project introduction</vt:lpstr>
      <vt:lpstr>Project:      Role on project:</vt:lpstr>
      <vt:lpstr>Portfolio presentation</vt:lpstr>
      <vt:lpstr>24. Ethics, compliance and professionalism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Long</dc:creator>
  <cp:lastModifiedBy>Claire Drury</cp:lastModifiedBy>
  <cp:revision>6</cp:revision>
  <dcterms:created xsi:type="dcterms:W3CDTF">2025-11-25T15:19:36Z</dcterms:created>
  <dcterms:modified xsi:type="dcterms:W3CDTF">2026-10-19T08:47:55Z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0x010100EE6CD01A1C024841893AED3DCEC4A4E7</vt:lpwstr>
  </property>
  <property fmtid="{D5CDD505-2E9C-101B-9397-08002B2CF9AE}" pid="3" name="MediaServiceImageTags">
    <vt:lpwstr/>
  </property>
</Properties>
</file>