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2"/>
    <p:restoredTop sz="94719"/>
  </p:normalViewPr>
  <p:slideViewPr>
    <p:cSldViewPr snapToGrid="0" snapToObjects="1">
      <p:cViewPr varScale="1">
        <p:scale>
          <a:sx n="94" d="100"/>
          <a:sy n="94" d="100"/>
        </p:scale>
        <p:origin x="232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2A38D-78FB-0A85-5490-C10A613BC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379D5B-0352-1F89-9E4E-5C495F0B5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3D05C-BE74-4BB6-9339-A4CB6047B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F48FE-EB84-AA65-D91B-D511857D7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90D52-F0E5-BA36-351C-8A56B577A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4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6E0DB-F3A3-875D-6E45-F9EBA276B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3785D5-BAC7-6BB3-0AA5-95AD3F76A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9A7C9-F6AF-D86D-D30B-5F464F70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CB1F0-7657-1B6A-FEC0-5B6F454B8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58364-1479-ABF2-1039-517672B5E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5B5A2A-CDBA-DF3F-1593-48C6F8F11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095A1E-D85B-4BE2-FC8D-838C75070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F9266-8DE0-3338-4A6B-565646175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F05D1-1197-0E42-53C9-7AEAB66D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5C99D-681D-1769-4D8C-646382899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5FD4D-1D97-8959-64D9-7426D2A5A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FF3BB-7580-BE0E-CA2A-6B5BBBA40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2ED15-96D3-0729-19FA-1CC3B939D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2AE01-9A04-5CA1-003A-2775E0EBF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C0749-CA8D-9634-8AFB-B61CCD8B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8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49F5-5C78-0F56-187A-5344ABDAD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959B8-99B9-83A1-8B68-2CC767C12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77E54-E91B-4011-470B-49B725152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DACC0-DD5A-DE3D-8759-DC39C674C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F3BFE-1C9D-A2BA-A4B6-4ACCA6B36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7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558DD-8F5D-3A53-5B6B-E636CA66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C080D-98BF-FEED-FA32-DCB66C99B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9AF493-06E9-DDAE-F9BD-6444D6D0C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5143F-60A7-D626-48B9-B46F0F91E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570B5-D55E-B8ED-34DE-36F2B38BB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FE6A1-D4E2-36F8-62F1-3BA0F7AD5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69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D1895-1925-0F91-4747-4052F5383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75962-89C1-7985-6AC0-481BC14AC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2011FC-5563-E73C-DE61-BE7AC0020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BDEAB7-FAE3-C2B3-A02E-0550268A6B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5197B-FF31-FB28-6674-6D3E5A616E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8D4220-0EB9-FBDA-D651-6E2E49DA8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CEA335-E83D-7112-934D-CE4D21C51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5DF51F-E240-6A91-148A-C779A1AE8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8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E7F55-8A2E-51C5-73B7-6F259DEDD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5000F6-F27B-E170-B3EA-F51631C5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FA8E1A-CC19-E61E-79CD-6061E21B0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AC13BA-5865-2BD4-A48F-5AAA9B0C8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6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E7C654-C24C-17FA-7419-3A0562EC1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09E9C5-D3E6-DD02-846D-92813215C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6A8761-6D10-D75F-D0A1-BF1B8BF72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5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EF29-3D12-51B8-4D4C-6D80B23B2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9CA4F-9886-BCA1-F7AE-04EAA50EE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ADC80-C269-9C5B-4BB8-2100BE5E3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7C951-B1F4-D64C-D5F8-2F8320B3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8DF4F4-43FD-8A94-8DEA-9AF321A4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101B4-F200-B0FB-C846-E26E9CFF5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7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F7409-694B-669E-2C70-775C360E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844A43-5D7E-0BB4-2C49-C7F2F1BA78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0FC4A3-2CFF-5182-0051-E6548B9D6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B05F94-528F-438A-12A4-38C1ADA25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B2CD8-FF4E-69A9-A1B3-9FFB950D3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15872C-4F00-FA08-B94A-A5D4F634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2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E1B5C2-912D-8BDD-AD39-B68633A9D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ED541-414C-0F25-24E2-D4FEF8A2B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EBC7F-61EF-013F-4E07-6294E8909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E54E7-304E-4440-AA6C-76ADCBA15BF2}" type="datetimeFigureOut">
              <a:rPr lang="en-US" smtClean="0"/>
              <a:t>6/16/23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EEDDB-AD4E-24A7-48DD-894FFC8E3B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87F2D-46C4-F47E-A50E-1B1C09B0E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01AF5-CDDA-9540-AA24-EF25FD02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7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8904AF-3945-9236-F7E6-4053703C1EDA}"/>
              </a:ext>
            </a:extLst>
          </p:cNvPr>
          <p:cNvSpPr/>
          <p:nvPr/>
        </p:nvSpPr>
        <p:spPr>
          <a:xfrm>
            <a:off x="152394" y="1055598"/>
            <a:ext cx="11887212" cy="1711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200"/>
              </a:spcBef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Think &amp; Feel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574147-338E-2595-A8C4-9F0C5D28C321}"/>
              </a:ext>
            </a:extLst>
          </p:cNvPr>
          <p:cNvSpPr/>
          <p:nvPr/>
        </p:nvSpPr>
        <p:spPr>
          <a:xfrm>
            <a:off x="6104240" y="4719379"/>
            <a:ext cx="5935364" cy="171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200"/>
              </a:spcBef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What are their potential gains?</a:t>
            </a:r>
          </a:p>
          <a:p>
            <a:pPr algn="ctr">
              <a:spcBef>
                <a:spcPts val="200"/>
              </a:spcBef>
            </a:pPr>
            <a:endParaRPr lang="en-US" sz="11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BD39F-C7DB-408A-EF87-D69397BD0933}"/>
              </a:ext>
            </a:extLst>
          </p:cNvPr>
          <p:cNvSpPr/>
          <p:nvPr/>
        </p:nvSpPr>
        <p:spPr>
          <a:xfrm>
            <a:off x="152395" y="2767011"/>
            <a:ext cx="5572904" cy="1952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200"/>
              </a:spcBef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F4167E-609D-1292-6A16-9BD96A1DC5A5}"/>
              </a:ext>
            </a:extLst>
          </p:cNvPr>
          <p:cNvSpPr/>
          <p:nvPr/>
        </p:nvSpPr>
        <p:spPr>
          <a:xfrm>
            <a:off x="676244" y="61777"/>
            <a:ext cx="5280445" cy="6549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en-US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Empathy Map Template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35AE40-228C-28DC-2CA2-39982F0148E7}"/>
              </a:ext>
            </a:extLst>
          </p:cNvPr>
          <p:cNvSpPr/>
          <p:nvPr/>
        </p:nvSpPr>
        <p:spPr>
          <a:xfrm>
            <a:off x="6203093" y="3693771"/>
            <a:ext cx="5836513" cy="1025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200"/>
              </a:spcBef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4068A4-DEBE-AE18-36A7-8C4C99691DD3}"/>
              </a:ext>
            </a:extLst>
          </p:cNvPr>
          <p:cNvSpPr/>
          <p:nvPr/>
        </p:nvSpPr>
        <p:spPr>
          <a:xfrm>
            <a:off x="6203093" y="2767011"/>
            <a:ext cx="5836513" cy="926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200"/>
              </a:spcBef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F85A3-2CCC-DDD4-1C80-F6D77BC98442}"/>
              </a:ext>
            </a:extLst>
          </p:cNvPr>
          <p:cNvSpPr/>
          <p:nvPr/>
        </p:nvSpPr>
        <p:spPr>
          <a:xfrm>
            <a:off x="152396" y="4719380"/>
            <a:ext cx="5951844" cy="171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200"/>
              </a:spcBef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What are their potential pains?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3AB838F-0DA7-BC27-AF01-300F9DAC2C84}"/>
              </a:ext>
            </a:extLst>
          </p:cNvPr>
          <p:cNvSpPr/>
          <p:nvPr/>
        </p:nvSpPr>
        <p:spPr>
          <a:xfrm>
            <a:off x="4672914" y="2380863"/>
            <a:ext cx="2829697" cy="262581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ED11C36-FA07-8745-7A8D-1B1DF38B2109}"/>
              </a:ext>
            </a:extLst>
          </p:cNvPr>
          <p:cNvSpPr/>
          <p:nvPr/>
        </p:nvSpPr>
        <p:spPr>
          <a:xfrm>
            <a:off x="152396" y="2767010"/>
            <a:ext cx="4487566" cy="19523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200"/>
              </a:spcBef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What will they hear?</a:t>
            </a:r>
          </a:p>
          <a:p>
            <a:pPr algn="ctr">
              <a:spcBef>
                <a:spcPts val="200"/>
              </a:spcBef>
            </a:pPr>
            <a:endParaRPr lang="en-US" sz="11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C3619E0-D872-7B31-78D6-95B9830C7DF0}"/>
              </a:ext>
            </a:extLst>
          </p:cNvPr>
          <p:cNvSpPr/>
          <p:nvPr/>
        </p:nvSpPr>
        <p:spPr>
          <a:xfrm>
            <a:off x="7469659" y="2767011"/>
            <a:ext cx="4569947" cy="926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200"/>
              </a:spcBef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What will they see?</a:t>
            </a:r>
          </a:p>
          <a:p>
            <a:pPr algn="ctr">
              <a:spcBef>
                <a:spcPts val="200"/>
              </a:spcBef>
            </a:pPr>
            <a:endParaRPr lang="en-US" sz="11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DA9F1F-32E0-4C2B-8304-06012E8D1C87}"/>
              </a:ext>
            </a:extLst>
          </p:cNvPr>
          <p:cNvSpPr/>
          <p:nvPr/>
        </p:nvSpPr>
        <p:spPr>
          <a:xfrm>
            <a:off x="7469658" y="3693770"/>
            <a:ext cx="4586425" cy="1025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200"/>
              </a:spcBef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What will they say and do?</a:t>
            </a:r>
          </a:p>
          <a:p>
            <a:pPr algn="ctr">
              <a:spcBef>
                <a:spcPts val="200"/>
              </a:spcBef>
            </a:pP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APM | Chartered Membership Organisation.">
            <a:extLst>
              <a:ext uri="{FF2B5EF4-FFF2-40B4-BE49-F238E27FC236}">
                <a16:creationId xmlns:a16="http://schemas.microsoft.com/office/drawing/2014/main" id="{034CED9E-DCD4-32A4-9C4B-67923B617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4" y="166814"/>
            <a:ext cx="1398109" cy="734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1D04610-61ED-25B3-B996-023FF87FFBE6}"/>
              </a:ext>
            </a:extLst>
          </p:cNvPr>
          <p:cNvSpPr/>
          <p:nvPr/>
        </p:nvSpPr>
        <p:spPr>
          <a:xfrm>
            <a:off x="1635281" y="613844"/>
            <a:ext cx="7955084" cy="257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200"/>
              </a:spcBef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refer to the Empathy Map Explainer document for advice on how to complete this template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15494BC-ECCE-41F4-B031-C9C886D0830E}"/>
              </a:ext>
            </a:extLst>
          </p:cNvPr>
          <p:cNvSpPr/>
          <p:nvPr/>
        </p:nvSpPr>
        <p:spPr>
          <a:xfrm>
            <a:off x="4929030" y="2479716"/>
            <a:ext cx="2350419" cy="17114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2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200"/>
              </a:spcBef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 Name &amp; Description</a:t>
            </a:r>
          </a:p>
        </p:txBody>
      </p:sp>
    </p:spTree>
    <p:extLst>
      <p:ext uri="{BB962C8B-B14F-4D97-AF65-F5344CB8AC3E}">
        <p14:creationId xmlns:p14="http://schemas.microsoft.com/office/powerpoint/2010/main" val="153043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24313</TotalTime>
  <Words>67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Lawrence</dc:creator>
  <cp:lastModifiedBy>Matt Lawrence</cp:lastModifiedBy>
  <cp:revision>9</cp:revision>
  <dcterms:created xsi:type="dcterms:W3CDTF">2023-03-26T09:50:47Z</dcterms:created>
  <dcterms:modified xsi:type="dcterms:W3CDTF">2023-06-19T09:07:58Z</dcterms:modified>
</cp:coreProperties>
</file>